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33"/>
  </p:handoutMasterIdLst>
  <p:sldIdLst>
    <p:sldId id="269" r:id="rId3"/>
    <p:sldId id="266" r:id="rId4"/>
    <p:sldId id="281" r:id="rId5"/>
    <p:sldId id="282" r:id="rId6"/>
    <p:sldId id="271" r:id="rId7"/>
    <p:sldId id="273" r:id="rId8"/>
    <p:sldId id="283" r:id="rId9"/>
    <p:sldId id="272" r:id="rId10"/>
    <p:sldId id="285" r:id="rId11"/>
    <p:sldId id="274" r:id="rId12"/>
    <p:sldId id="278" r:id="rId13"/>
    <p:sldId id="277" r:id="rId14"/>
    <p:sldId id="275" r:id="rId15"/>
    <p:sldId id="286" r:id="rId16"/>
    <p:sldId id="276" r:id="rId17"/>
    <p:sldId id="279" r:id="rId18"/>
    <p:sldId id="280" r:id="rId19"/>
    <p:sldId id="284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B3D"/>
    <a:srgbClr val="F79737"/>
    <a:srgbClr val="F8A14A"/>
    <a:srgbClr val="4714A2"/>
    <a:srgbClr val="3B12E8"/>
    <a:srgbClr val="800000"/>
    <a:srgbClr val="F6EBD4"/>
    <a:srgbClr val="FFCC00"/>
    <a:srgbClr val="5E1D1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4"/>
  </p:normalViewPr>
  <p:slideViewPr>
    <p:cSldViewPr>
      <p:cViewPr varScale="1">
        <p:scale>
          <a:sx n="95" d="100"/>
          <a:sy n="95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44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B00C1-26B5-40B9-8E95-875F1C4900C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3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repat.ryan6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a/url?sa=i&amp;rct=j&amp;q=optical+illusions&amp;source=images&amp;cd=&amp;cad=rja&amp;docid=7DF4jrqPABEvIM&amp;tbnid=DcqzM-2zTXkfMM:&amp;ved=0CAUQjRw&amp;url=http%3A%2F%2Fwtfoodge.com%2Ftag%2Foptical-illusions%2Fpage%2F2%2F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optical+illusions&amp;source=images&amp;cd=&amp;cad=rja&amp;docid=eAnrAKV6vhOJYM&amp;tbnid=fUaxyeJ4f6VQUM:&amp;ved=0CAUQjRw&amp;url=http%3A%2F%2Fwww.onextrapixel.com%2F2012%2F11%2F29%2F50-amazing-optical-illusions-that-will-play-with-your-mind%2F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a/url?sa=i&amp;rct=j&amp;q=optical+illusions&amp;source=images&amp;cd=&amp;cad=rja&amp;docid=VBzBT--bXKQnbM&amp;tbnid=fPSQ3vPf2x3F6M:&amp;ved=0CAUQjRw&amp;url=http%3A%2F%2Fwww.kidhelper.com%2F%3Fp%3D2408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a/url?sa=i&amp;rct=j&amp;q=optical+illusions&amp;source=images&amp;cd=&amp;cad=rja&amp;docid=rB63K4Ls2fpBIM&amp;tbnid=_qEMAgFCl7llWM:&amp;ved=0CAUQjRw&amp;url=http%3A%2F%2Fthechive.com%2F2008%2F12%2F23%2Ffamous-mindblowing-optical-illusions-23-photos%2F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a/url?sa=i&amp;rct=j&amp;q=optical+illusions&amp;source=images&amp;cd=&amp;cad=rja&amp;docid=qEXOEm20C9cBNM&amp;tbnid=0HRwWxe55LhSLM:&amp;ved=0CAUQjRw&amp;url=http%3A%2F%2Fwww.optic-optic.com%2F2011%2F07%2Foptic-optic-optical-illusion75.html&amp;ei=7S8FUY64Msbd0QHjlYCQDA&amp;bvm=bv.41524429,d.dmQ&amp;psig=AFQjCNHj6yoCSApCeLjNUJRuhvtkuBtREA&amp;ust=1359380846126269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4271392" cy="1143000"/>
          </a:xfrm>
        </p:spPr>
        <p:txBody>
          <a:bodyPr/>
          <a:lstStyle/>
          <a:p>
            <a:r>
              <a:rPr lang="en-US" sz="8000" dirty="0"/>
              <a:t>Light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517232"/>
            <a:ext cx="4123184" cy="609600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pat.ryan61@gmail.com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3200" dirty="0"/>
              <a:t>Sunlight can appear as a rainbow.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The light passes through water droplets in the sky.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The rainbow is shaped like part of a circle.</a:t>
            </a:r>
          </a:p>
          <a:p>
            <a:pPr marL="3600000">
              <a:spcBef>
                <a:spcPts val="1200"/>
              </a:spcBef>
            </a:pPr>
            <a:r>
              <a:rPr lang="en-CA" sz="3200" dirty="0"/>
              <a:t>The rainbow has many different colours.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0" y="3789040"/>
            <a:ext cx="3487549" cy="231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1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2/20/Rainbow-diagram-ROYGBIV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7062723" cy="35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5049" y="4823053"/>
            <a:ext cx="63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The Rainbow Colours</a:t>
            </a:r>
          </a:p>
        </p:txBody>
      </p:sp>
    </p:spTree>
    <p:extLst>
      <p:ext uri="{BB962C8B-B14F-4D97-AF65-F5344CB8AC3E}">
        <p14:creationId xmlns:p14="http://schemas.microsoft.com/office/powerpoint/2010/main" val="236437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BJ1qR7Z8SzE/Tt5qIkx6SNI/AAAAAAAAAQY/HuSMy8LJOic/s320/spectrum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8149" y="1988840"/>
            <a:ext cx="6555894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4791485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The Light Spectrum</a:t>
            </a:r>
          </a:p>
        </p:txBody>
      </p:sp>
    </p:spTree>
    <p:extLst>
      <p:ext uri="{BB962C8B-B14F-4D97-AF65-F5344CB8AC3E}">
        <p14:creationId xmlns:p14="http://schemas.microsoft.com/office/powerpoint/2010/main" val="199015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All rainbows contain the same basic colours.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They are red, orange, yellow, green, blue, indigo and violet.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primary colours are red, yellow and blue.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other colours can be made by mixing these.</a:t>
            </a:r>
          </a:p>
        </p:txBody>
      </p:sp>
    </p:spTree>
    <p:extLst>
      <p:ext uri="{BB962C8B-B14F-4D97-AF65-F5344CB8AC3E}">
        <p14:creationId xmlns:p14="http://schemas.microsoft.com/office/powerpoint/2010/main" val="38666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Orange comes from red and yellow.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Green is from yellow and blue.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Violet is a mixture of red and blue.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Many different colours can be made using these three primary colours.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Mixing the three primary colours produces black.</a:t>
            </a:r>
          </a:p>
        </p:txBody>
      </p:sp>
    </p:spTree>
    <p:extLst>
      <p:ext uri="{BB962C8B-B14F-4D97-AF65-F5344CB8AC3E}">
        <p14:creationId xmlns:p14="http://schemas.microsoft.com/office/powerpoint/2010/main" val="5140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1251004"/>
            <a:ext cx="1584176" cy="15841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4290874" y="1268760"/>
            <a:ext cx="1584176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588224" y="1268760"/>
            <a:ext cx="1584176" cy="158417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339752" y="306024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06024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306024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Blue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744" y="479715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The Primary Colours</a:t>
            </a:r>
          </a:p>
        </p:txBody>
      </p:sp>
    </p:spTree>
    <p:extLst>
      <p:ext uri="{BB962C8B-B14F-4D97-AF65-F5344CB8AC3E}">
        <p14:creationId xmlns:p14="http://schemas.microsoft.com/office/powerpoint/2010/main" val="33993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3643659" cy="361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479715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The Primary Colours</a:t>
            </a:r>
          </a:p>
        </p:txBody>
      </p:sp>
    </p:spTree>
    <p:extLst>
      <p:ext uri="{BB962C8B-B14F-4D97-AF65-F5344CB8AC3E}">
        <p14:creationId xmlns:p14="http://schemas.microsoft.com/office/powerpoint/2010/main" val="321904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lourtherapyhealing.com/colour/images/subtractive-primary-colou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9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Light may be reflected off a surface.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Water can reflect light back to us.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We see an image of the object.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Mirrors reflect an exact image.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Looking at the mirror at an angle, we see objects that are behind us.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Mirrors can be used to see around corners.</a:t>
            </a:r>
          </a:p>
        </p:txBody>
      </p:sp>
    </p:spTree>
    <p:extLst>
      <p:ext uri="{BB962C8B-B14F-4D97-AF65-F5344CB8AC3E}">
        <p14:creationId xmlns:p14="http://schemas.microsoft.com/office/powerpoint/2010/main" val="12255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95736" y="1916832"/>
            <a:ext cx="28083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40152" y="1916832"/>
            <a:ext cx="28083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3239852" y="3246762"/>
            <a:ext cx="720080" cy="72008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3599892" y="1916832"/>
            <a:ext cx="0" cy="13299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91880" y="1916832"/>
            <a:ext cx="0" cy="13299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miley Face 10"/>
          <p:cNvSpPr/>
          <p:nvPr/>
        </p:nvSpPr>
        <p:spPr>
          <a:xfrm>
            <a:off x="6012160" y="3284984"/>
            <a:ext cx="720080" cy="72008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78115" y="1955054"/>
            <a:ext cx="786173" cy="13299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64288" y="1916832"/>
            <a:ext cx="1152128" cy="1401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8028384" y="3284984"/>
            <a:ext cx="720080" cy="72008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267744" y="450912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Object reflects back in a straight 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4168" y="450912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Object reflects back at an angle</a:t>
            </a:r>
          </a:p>
        </p:txBody>
      </p:sp>
    </p:spTree>
    <p:extLst>
      <p:ext uri="{BB962C8B-B14F-4D97-AF65-F5344CB8AC3E}">
        <p14:creationId xmlns:p14="http://schemas.microsoft.com/office/powerpoint/2010/main" val="29334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452" y="1007922"/>
            <a:ext cx="720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Light is a form of energy that comes from the sun.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sun is the main source of light on the earth.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sun gives off light that travels to our eyes.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Light from the sun reflects off objects.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Light from the objects enters our eyes.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82810" y="3969060"/>
            <a:ext cx="1620000" cy="15481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an 1"/>
          <p:cNvSpPr/>
          <p:nvPr/>
        </p:nvSpPr>
        <p:spPr>
          <a:xfrm>
            <a:off x="2627784" y="3356992"/>
            <a:ext cx="1656184" cy="2376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/>
          <p:cNvSpPr/>
          <p:nvPr/>
        </p:nvSpPr>
        <p:spPr>
          <a:xfrm>
            <a:off x="2627784" y="5229200"/>
            <a:ext cx="1656000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an 3"/>
          <p:cNvSpPr/>
          <p:nvPr/>
        </p:nvSpPr>
        <p:spPr>
          <a:xfrm>
            <a:off x="6156176" y="3356992"/>
            <a:ext cx="1656184" cy="2376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156176" y="5229200"/>
            <a:ext cx="1656000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 rot="3734748">
            <a:off x="1469881" y="4023704"/>
            <a:ext cx="324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rot="4317663">
            <a:off x="6250907" y="4590908"/>
            <a:ext cx="1692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 rot="2596474">
            <a:off x="5577601" y="3384525"/>
            <a:ext cx="158400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58516" y="3968584"/>
            <a:ext cx="144000" cy="144000"/>
          </a:xfrm>
          <a:prstGeom prst="line">
            <a:avLst/>
          </a:prstGeom>
          <a:ln w="28575">
            <a:solidFill>
              <a:srgbClr val="F19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8104" y="1340768"/>
            <a:ext cx="324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stick in the water appears to be bent.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0871" y="1340768"/>
            <a:ext cx="324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stick in the empty glass is straight.</a:t>
            </a:r>
          </a:p>
        </p:txBody>
      </p:sp>
    </p:spTree>
    <p:extLst>
      <p:ext uri="{BB962C8B-B14F-4D97-AF65-F5344CB8AC3E}">
        <p14:creationId xmlns:p14="http://schemas.microsoft.com/office/powerpoint/2010/main" val="7890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Coins\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692183"/>
            <a:ext cx="1368152" cy="15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0871" y="1340768"/>
            <a:ext cx="561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drops of water on the penny change the appearance of the penny.</a:t>
            </a:r>
          </a:p>
        </p:txBody>
      </p:sp>
    </p:spTree>
    <p:extLst>
      <p:ext uri="{BB962C8B-B14F-4D97-AF65-F5344CB8AC3E}">
        <p14:creationId xmlns:p14="http://schemas.microsoft.com/office/powerpoint/2010/main" val="38627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Coins\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5210"/>
            <a:ext cx="115212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0871" y="1340768"/>
            <a:ext cx="662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penny in the jar of water can be seen at a different angle than the penny in the empty jar.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82810" y="3969060"/>
            <a:ext cx="1620000" cy="15481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an 4"/>
          <p:cNvSpPr/>
          <p:nvPr/>
        </p:nvSpPr>
        <p:spPr>
          <a:xfrm>
            <a:off x="2627784" y="3356992"/>
            <a:ext cx="1656184" cy="2376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627784" y="5229200"/>
            <a:ext cx="1656000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an 6"/>
          <p:cNvSpPr/>
          <p:nvPr/>
        </p:nvSpPr>
        <p:spPr>
          <a:xfrm>
            <a:off x="6156176" y="3356992"/>
            <a:ext cx="1656184" cy="2376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6156176" y="5229200"/>
            <a:ext cx="1656000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3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-for-champions.com/science/images/light_dispers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64687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0871" y="1340768"/>
            <a:ext cx="662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light that enter the prism changes colour.</a:t>
            </a:r>
          </a:p>
        </p:txBody>
      </p:sp>
    </p:spTree>
    <p:extLst>
      <p:ext uri="{BB962C8B-B14F-4D97-AF65-F5344CB8AC3E}">
        <p14:creationId xmlns:p14="http://schemas.microsoft.com/office/powerpoint/2010/main" val="10955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yourdictionary.com/images/medical/MEDlen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4362" y="2366884"/>
            <a:ext cx="5688632" cy="36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0871" y="1340768"/>
            <a:ext cx="662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light that enter the double convex lens can be focused and concentrated to be stronger. </a:t>
            </a:r>
          </a:p>
        </p:txBody>
      </p:sp>
    </p:spTree>
    <p:extLst>
      <p:ext uri="{BB962C8B-B14F-4D97-AF65-F5344CB8AC3E}">
        <p14:creationId xmlns:p14="http://schemas.microsoft.com/office/powerpoint/2010/main" val="11619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yourdictionary.com/images/medical/MEDlen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4362" y="2366884"/>
            <a:ext cx="4389514" cy="36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0871" y="1340768"/>
            <a:ext cx="662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object that is observed using a double convex lens appears larger.</a:t>
            </a:r>
          </a:p>
        </p:txBody>
      </p:sp>
      <p:sp>
        <p:nvSpPr>
          <p:cNvPr id="2" name="Up Arrow 1"/>
          <p:cNvSpPr/>
          <p:nvPr/>
        </p:nvSpPr>
        <p:spPr>
          <a:xfrm>
            <a:off x="6300192" y="3501008"/>
            <a:ext cx="288032" cy="9360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Up Arrow 4"/>
          <p:cNvSpPr/>
          <p:nvPr/>
        </p:nvSpPr>
        <p:spPr>
          <a:xfrm>
            <a:off x="2915816" y="2852936"/>
            <a:ext cx="576000" cy="22680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3635896" y="2780928"/>
            <a:ext cx="14401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012160" y="3284984"/>
            <a:ext cx="14401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18140" y="2861814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09262" y="3239610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27018" y="3617406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27018" y="3987308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18140" y="4365104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618140" y="4742900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63888" y="5102940"/>
            <a:ext cx="288032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0152" y="3311618"/>
            <a:ext cx="288000" cy="10800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8144" y="3527642"/>
            <a:ext cx="360040" cy="10800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8144" y="3753276"/>
            <a:ext cx="360040" cy="5400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8144" y="3986936"/>
            <a:ext cx="36004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68144" y="4194454"/>
            <a:ext cx="360040" cy="49321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68144" y="4370036"/>
            <a:ext cx="360040" cy="130206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6884" y="4523914"/>
            <a:ext cx="360040" cy="18000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tfoodge.com/wp-content/uploads/2009/03/vase-faces-optical-illu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5472608" cy="53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71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t.onextrapixel.com/wp-content/uploads/2012/08/chess-illu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701829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8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SED3EQZlq8_3H1JlXHy-BSwEi7bjDctNWOdEgg_3bAd-kkqw_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873459"/>
            <a:ext cx="4104456" cy="504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3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chive.files.wordpress.com/2008/12/a-incredible-famous-optical-illusions-pics-15.jpg?w=500&amp;h=34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015749"/>
            <a:ext cx="720079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452" y="1007922"/>
            <a:ext cx="72000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The moon does not produce light.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light from the sun is reflected off the moon.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stars in the sky are like the sun.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They are so far away that they appear small.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Light from these stars is very weak.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light takes a long time to reach us.</a:t>
            </a:r>
          </a:p>
        </p:txBody>
      </p:sp>
    </p:spTree>
    <p:extLst>
      <p:ext uri="{BB962C8B-B14F-4D97-AF65-F5344CB8AC3E}">
        <p14:creationId xmlns:p14="http://schemas.microsoft.com/office/powerpoint/2010/main" val="26304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51g-6QjZrVY/ThQ9VO7I1-I/AAAAAAAAAoQ/W1qdM2ft5DU/s1600/Optical+illusion.+Spirals+4x.+O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730005"/>
            <a:ext cx="540059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8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3452" y="1004530"/>
            <a:ext cx="720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The sun is very large and very far away.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Light from the sun travels to earth.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light causes a shadow when it hits something.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shadow has the same shape as the object.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It might appear longer of shorter. </a:t>
            </a:r>
          </a:p>
        </p:txBody>
      </p:sp>
    </p:spTree>
    <p:extLst>
      <p:ext uri="{BB962C8B-B14F-4D97-AF65-F5344CB8AC3E}">
        <p14:creationId xmlns:p14="http://schemas.microsoft.com/office/powerpoint/2010/main" val="5390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3452" y="1004530"/>
            <a:ext cx="7200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When the sun is overhead, shadows are short.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When the sun is low in the sky, shadows are long.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If an object is close to its shadow, the shadow is dark.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If the object is farther away, the shadow is lighter.</a:t>
            </a:r>
          </a:p>
        </p:txBody>
      </p:sp>
    </p:spTree>
    <p:extLst>
      <p:ext uri="{BB962C8B-B14F-4D97-AF65-F5344CB8AC3E}">
        <p14:creationId xmlns:p14="http://schemas.microsoft.com/office/powerpoint/2010/main" val="38901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261" y="1004530"/>
            <a:ext cx="720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We can make light with fire.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 light from fire is like the light from the sun.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Burning candles give off light.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Lightning in a thunderstorm also produces light.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If lightning strikes the ground it can cause fires. </a:t>
            </a:r>
          </a:p>
        </p:txBody>
      </p:sp>
    </p:spTree>
    <p:extLst>
      <p:ext uri="{BB962C8B-B14F-4D97-AF65-F5344CB8AC3E}">
        <p14:creationId xmlns:p14="http://schemas.microsoft.com/office/powerpoint/2010/main" val="28850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261" y="1004530"/>
            <a:ext cx="7200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3200" dirty="0"/>
              <a:t>Small sparks similar to lightning happen when two objects made of different material rub together.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These sparks can be made by our clothes.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We can produce them with a plastic ruler and a cloth.</a:t>
            </a:r>
          </a:p>
          <a:p>
            <a:pPr>
              <a:spcBef>
                <a:spcPts val="1800"/>
              </a:spcBef>
            </a:pPr>
            <a:r>
              <a:rPr lang="en-CA" sz="3200" dirty="0"/>
              <a:t>We can see these sparks better when it is dark. </a:t>
            </a:r>
          </a:p>
        </p:txBody>
      </p:sp>
    </p:spTree>
    <p:extLst>
      <p:ext uri="{BB962C8B-B14F-4D97-AF65-F5344CB8AC3E}">
        <p14:creationId xmlns:p14="http://schemas.microsoft.com/office/powerpoint/2010/main" val="33463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3200" dirty="0"/>
              <a:t>Most of the objects in the world have colour.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The clouds are often white.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The sky appears blue, and water often looks blue.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The trees usually have green needles or leaves.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The flames of a fire may look yellow, orange or red.</a:t>
            </a:r>
          </a:p>
        </p:txBody>
      </p:sp>
    </p:spTree>
    <p:extLst>
      <p:ext uri="{BB962C8B-B14F-4D97-AF65-F5344CB8AC3E}">
        <p14:creationId xmlns:p14="http://schemas.microsoft.com/office/powerpoint/2010/main" val="7541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261" y="1004530"/>
            <a:ext cx="720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3200" dirty="0"/>
              <a:t>Fruit can be red or blue or purple.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We see different colours in the objects around us.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We see colours because of the light that reflects off an object.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Light is white. </a:t>
            </a:r>
          </a:p>
          <a:p>
            <a:pPr>
              <a:spcBef>
                <a:spcPts val="1200"/>
              </a:spcBef>
            </a:pPr>
            <a:r>
              <a:rPr lang="en-CA" sz="3200" dirty="0"/>
              <a:t>When there is no light everything that we see looks black.</a:t>
            </a:r>
          </a:p>
        </p:txBody>
      </p:sp>
    </p:spTree>
    <p:extLst>
      <p:ext uri="{BB962C8B-B14F-4D97-AF65-F5344CB8AC3E}">
        <p14:creationId xmlns:p14="http://schemas.microsoft.com/office/powerpoint/2010/main" val="34115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F_AddingColo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77FEBC-4FC6-4B3F-8008-D4176D65E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AF_AddingColor</Template>
  <TotalTime>256</TotalTime>
  <Words>695</Words>
  <Application>Microsoft Macintosh PowerPoint</Application>
  <PresentationFormat>Affichage à l'écran (4:3)</PresentationFormat>
  <Paragraphs>76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Arial</vt:lpstr>
      <vt:lpstr>Georgia</vt:lpstr>
      <vt:lpstr>AF_AddingColor</vt:lpstr>
      <vt:lpstr>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Color</dc:title>
  <dc:creator>Owner</dc:creator>
  <cp:lastModifiedBy>Loic</cp:lastModifiedBy>
  <cp:revision>45</cp:revision>
  <dcterms:created xsi:type="dcterms:W3CDTF">2012-11-10T19:09:52Z</dcterms:created>
  <dcterms:modified xsi:type="dcterms:W3CDTF">2020-06-02T15:30:19Z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TC103367839990</vt:lpwstr>
  </property>
</Properties>
</file>