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33"/>
  </p:notesMasterIdLst>
  <p:handoutMasterIdLst>
    <p:handoutMasterId r:id="rId34"/>
  </p:handoutMasterIdLst>
  <p:sldIdLst>
    <p:sldId id="269" r:id="rId3"/>
    <p:sldId id="266" r:id="rId4"/>
    <p:sldId id="281" r:id="rId5"/>
    <p:sldId id="282" r:id="rId6"/>
    <p:sldId id="271" r:id="rId7"/>
    <p:sldId id="273" r:id="rId8"/>
    <p:sldId id="283" r:id="rId9"/>
    <p:sldId id="272" r:id="rId10"/>
    <p:sldId id="285" r:id="rId11"/>
    <p:sldId id="274" r:id="rId12"/>
    <p:sldId id="278" r:id="rId13"/>
    <p:sldId id="277" r:id="rId14"/>
    <p:sldId id="275" r:id="rId15"/>
    <p:sldId id="286" r:id="rId16"/>
    <p:sldId id="276" r:id="rId17"/>
    <p:sldId id="279" r:id="rId18"/>
    <p:sldId id="280" r:id="rId19"/>
    <p:sldId id="284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8" r:id="rId31"/>
    <p:sldId id="29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19B3D"/>
    <a:srgbClr val="F79737"/>
    <a:srgbClr val="F8A14A"/>
    <a:srgbClr val="4714A2"/>
    <a:srgbClr val="3B12E8"/>
    <a:srgbClr val="800000"/>
    <a:srgbClr val="F6EBD4"/>
    <a:srgbClr val="FFCC00"/>
    <a:srgbClr val="5E1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0"/>
  </p:normalViewPr>
  <p:slideViewPr>
    <p:cSldViewPr>
      <p:cViewPr varScale="1">
        <p:scale>
          <a:sx n="95" d="100"/>
          <a:sy n="95" d="100"/>
        </p:scale>
        <p:origin x="1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44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B00C1-26B5-40B9-8E95-875F1C4900C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336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B352F-63F9-174D-9FC6-2BCE3B84F708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7BC47-C7A2-324F-ACF1-A2A5D404BC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3657600" cy="1143000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67400"/>
            <a:ext cx="3657600" cy="609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838200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8580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600200"/>
            <a:ext cx="6858000" cy="4419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838200"/>
            <a:ext cx="17145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838200"/>
            <a:ext cx="49911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dirty="0" smtClean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5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1676401" cy="6731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701040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435100"/>
            <a:ext cx="16764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685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1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repat.ryan61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a/url?sa=i&amp;rct=j&amp;q=optical+illusions&amp;source=images&amp;cd=&amp;cad=rja&amp;docid=7DF4jrqPABEvIM&amp;tbnid=DcqzM-2zTXkfMM:&amp;ved=0CAUQjRw&amp;url=http://wtfoodge.com/tag/optical-illusions/page/2/&amp;ei=7S8FUY64Msbd0QHjlYCQDA&amp;bvm=bv.41524429,d.dmQ&amp;psig=AFQjCNHj6yoCSApCeLjNUJRuhvtkuBtREA&amp;ust=1359380846126269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a/url?sa=i&amp;rct=j&amp;q=optical+illusions&amp;source=images&amp;cd=&amp;cad=rja&amp;docid=eAnrAKV6vhOJYM&amp;tbnid=fUaxyeJ4f6VQUM:&amp;ved=0CAUQjRw&amp;url=http://www.onextrapixel.com/2012/11/29/50-amazing-optical-illusions-that-will-play-with-your-mind/&amp;ei=7S8FUY64Msbd0QHjlYCQDA&amp;bvm=bv.41524429,d.dmQ&amp;psig=AFQjCNHj6yoCSApCeLjNUJRuhvtkuBtREA&amp;ust=1359380846126269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a/url?sa=i&amp;rct=j&amp;q=optical+illusions&amp;source=images&amp;cd=&amp;cad=rja&amp;docid=VBzBT--bXKQnbM&amp;tbnid=fPSQ3vPf2x3F6M:&amp;ved=0CAUQjRw&amp;url=http://www.kidhelper.com/?p=2408&amp;ei=7S8FUY64Msbd0QHjlYCQDA&amp;bvm=bv.41524429,d.dmQ&amp;psig=AFQjCNHj6yoCSApCeLjNUJRuhvtkuBtREA&amp;ust=1359380846126269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a/url?sa=i&amp;rct=j&amp;q=optical+illusions&amp;source=images&amp;cd=&amp;cad=rja&amp;docid=rB63K4Ls2fpBIM&amp;tbnid=_qEMAgFCl7llWM:&amp;ved=0CAUQjRw&amp;url=http://thechive.com/2008/12/23/famous-mindblowing-optical-illusions-23-photos/&amp;ei=7S8FUY64Msbd0QHjlYCQDA&amp;bvm=bv.41524429,d.dmQ&amp;psig=AFQjCNHj6yoCSApCeLjNUJRuhvtkuBtREA&amp;ust=1359380846126269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a/url?sa=i&amp;rct=j&amp;q=optical+illusions&amp;source=images&amp;cd=&amp;cad=rja&amp;docid=qEXOEm20C9cBNM&amp;tbnid=0HRwWxe55LhSLM:&amp;ved=0CAUQjRw&amp;url=http://www.optic-optic.com/2011/07/optic-optic-optical-illusion75.html&amp;ei=7S8FUY64Msbd0QHjlYCQDA&amp;bvm=bv.41524429,d.dmQ&amp;psig=AFQjCNHj6yoCSApCeLjNUJRuhvtkuBtREA&amp;ust=1359380846126269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4271392" cy="1143000"/>
          </a:xfrm>
        </p:spPr>
        <p:txBody>
          <a:bodyPr/>
          <a:lstStyle/>
          <a:p>
            <a:r>
              <a:rPr lang="en-US" sz="8000" dirty="0" err="1">
                <a:latin typeface="AiPaiNutaaq" pitchFamily="34" charset="0"/>
              </a:rPr>
              <a:t>ᖃᐅᒪᓂᖅ</a:t>
            </a:r>
            <a:endParaRPr lang="en-US" sz="8000" dirty="0">
              <a:latin typeface="AiPaiNutaaq" pitchFamily="34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517232"/>
            <a:ext cx="4123184" cy="609600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pat.ryan61@gmail.com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261" y="1004530"/>
            <a:ext cx="720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CA" sz="3200" dirty="0" err="1">
                <a:latin typeface="AiPaiNutaaq" pitchFamily="34" charset="0"/>
              </a:rPr>
              <a:t>ᓯᕿᓂᐅᑉ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ᖃᐅᒪᓂᖓ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ᐊᔭᒍᑖᐱᐅᑦᓱᓂ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ᓂᐃᑕᒍᓐᓇᒥᔪᖅ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CA" sz="3200" dirty="0" err="1">
                <a:latin typeface="AiPaiNutaaq" pitchFamily="34" charset="0"/>
              </a:rPr>
              <a:t>ᖃᐅᒪᓂᖅ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ᐃᒪᑲᓪᓛᕌᐱᑦᑎᒍᑦ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ᐊᓂᒎᑎᑦᓱᓂ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ᑕᒫᓂ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ᓯᓚᒥ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ᕿᓚᒻᒥ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CA" sz="3200" dirty="0" err="1">
                <a:latin typeface="AiPaiNutaaq" pitchFamily="34" charset="0"/>
              </a:rPr>
              <a:t>ᐊᔭᒍᑕᖅ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ᐊᒻᒪᓗᑦᑐᒥᒃ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ᓴᓇᒻᒪᖃᓲᖅ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 marL="3600000">
              <a:spcBef>
                <a:spcPts val="1200"/>
              </a:spcBef>
            </a:pPr>
            <a:r>
              <a:rPr lang="en-CA" sz="3200" dirty="0" err="1">
                <a:latin typeface="AiPaiNutaaq" pitchFamily="34" charset="0"/>
              </a:rPr>
              <a:t>ᐊᔭᒍᑖᐱᑦ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ᑕᐅᑦᑐᓕᒃ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ᐊᒥᓱᐃᓂᒃ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ᐊᑦᔨᒌᖕᖏᑐᓂᒃ</a:t>
            </a:r>
            <a:r>
              <a:rPr lang="en-CA" sz="3200" dirty="0">
                <a:latin typeface="AiPaiNutaaq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0" y="3789040"/>
            <a:ext cx="3487549" cy="231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1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2/20/Rainbow-diagram-ROYGBIV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7062723" cy="356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5049" y="4863339"/>
            <a:ext cx="63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 err="1">
                <a:latin typeface="AiPaiNutaaq" pitchFamily="34" charset="0"/>
              </a:rPr>
              <a:t>ᐊᔭᒍᑕᐅᑉ</a:t>
            </a:r>
            <a:r>
              <a:rPr lang="en-CA" sz="4800" dirty="0">
                <a:latin typeface="AiPaiNutaaq" pitchFamily="34" charset="0"/>
              </a:rPr>
              <a:t> </a:t>
            </a:r>
            <a:r>
              <a:rPr lang="en-CA" sz="4800" dirty="0" err="1">
                <a:latin typeface="AiPaiNutaaq" pitchFamily="34" charset="0"/>
              </a:rPr>
              <a:t>ᑕᐅᑦᑐᖏᑦ</a:t>
            </a:r>
            <a:endParaRPr lang="en-CA" sz="4800" dirty="0">
              <a:latin typeface="AiPaiNutaaq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7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BJ1qR7Z8SzE/Tt5qIkx6SNI/AAAAAAAAAQY/HuSMy8LJOic/s320/spectrum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8149" y="1988840"/>
            <a:ext cx="6555894" cy="21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0353" y="4791485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 err="1">
                <a:latin typeface="AiPaiNutaaq" pitchFamily="34" charset="0"/>
              </a:rPr>
              <a:t>ᖃᐅᒪᓂᐅᑉ</a:t>
            </a:r>
            <a:r>
              <a:rPr lang="en-CA" sz="4800" dirty="0">
                <a:latin typeface="AiPaiNutaaq" pitchFamily="34" charset="0"/>
              </a:rPr>
              <a:t> </a:t>
            </a:r>
            <a:r>
              <a:rPr lang="en-CA" sz="4800" dirty="0" err="1">
                <a:latin typeface="AiPaiNutaaq" pitchFamily="34" charset="0"/>
              </a:rPr>
              <a:t>ᑕᐅᑦᑐᕉᕐᑎᓲᖏᑦ</a:t>
            </a:r>
            <a:endParaRPr lang="en-CA" sz="4800" dirty="0">
              <a:latin typeface="AiPaiNutaaq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5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261" y="1004530"/>
            <a:ext cx="72000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ᐊᔭᒍᑕᓕᒫᑦ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ᑕᐅᑦᑐᑕᓖᑦ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ᐊᑦᔨᖏᓐᓂᒃ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ᐅᑯᐊ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ᐊᐅᐸᕐᑐᖅ</a:t>
            </a:r>
            <a:r>
              <a:rPr lang="en-CA" sz="3200" dirty="0">
                <a:latin typeface="AiPaiNutaaq" pitchFamily="34" charset="0"/>
              </a:rPr>
              <a:t>, </a:t>
            </a:r>
            <a:r>
              <a:rPr lang="en-CA" sz="3200" dirty="0" err="1">
                <a:latin typeface="AiPaiNutaaq" pitchFamily="34" charset="0"/>
              </a:rPr>
              <a:t>ᐊᐅᐸᓓᖓᔪᖅ</a:t>
            </a:r>
            <a:r>
              <a:rPr lang="en-CA" sz="3200" dirty="0">
                <a:latin typeface="AiPaiNutaaq" pitchFamily="34" charset="0"/>
              </a:rPr>
              <a:t>, </a:t>
            </a:r>
            <a:r>
              <a:rPr lang="en-CA" sz="3200" dirty="0" err="1">
                <a:latin typeface="AiPaiNutaaq" pitchFamily="34" charset="0"/>
              </a:rPr>
              <a:t>ᖁᕐᓱᑕᖅ</a:t>
            </a:r>
            <a:r>
              <a:rPr lang="en-CA" sz="3200" dirty="0">
                <a:latin typeface="AiPaiNutaaq" pitchFamily="34" charset="0"/>
              </a:rPr>
              <a:t>, </a:t>
            </a:r>
            <a:r>
              <a:rPr lang="en-CA" sz="3200" dirty="0" err="1">
                <a:latin typeface="AiPaiNutaaq" pitchFamily="34" charset="0"/>
              </a:rPr>
              <a:t>ᓄᓇᐅᔭᖅ</a:t>
            </a:r>
            <a:r>
              <a:rPr lang="en-CA" sz="3200" dirty="0">
                <a:latin typeface="AiPaiNutaaq" pitchFamily="34" charset="0"/>
              </a:rPr>
              <a:t>, </a:t>
            </a:r>
            <a:r>
              <a:rPr lang="en-CA" sz="3200" dirty="0" err="1">
                <a:latin typeface="AiPaiNutaaq" pitchFamily="34" charset="0"/>
              </a:rPr>
              <a:t>ᑐᖑᔪᕐᑕᖅ</a:t>
            </a:r>
            <a:r>
              <a:rPr lang="en-CA" sz="3200" dirty="0">
                <a:latin typeface="AiPaiNutaaq" pitchFamily="34" charset="0"/>
              </a:rPr>
              <a:t>, </a:t>
            </a:r>
            <a:r>
              <a:rPr lang="en-CA" sz="3200" dirty="0" err="1">
                <a:latin typeface="AiPaiNutaaq" pitchFamily="34" charset="0"/>
              </a:rPr>
              <a:t>ᑐᖑᔪᐊᖓᔪᖅ</a:t>
            </a:r>
            <a:r>
              <a:rPr lang="en-CA" sz="3200" dirty="0">
                <a:latin typeface="AiPaiNutaaq" pitchFamily="34" charset="0"/>
              </a:rPr>
              <a:t>, </a:t>
            </a:r>
            <a:r>
              <a:rPr lang="en-CA" sz="3200" dirty="0" err="1">
                <a:latin typeface="AiPaiNutaaq" pitchFamily="34" charset="0"/>
              </a:rPr>
              <a:t>ᑐᖑᔪᕐᓗ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ᑕᐅᑦᑐᐃᑦ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ᑐᖕᖓᕕᖏᑦ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ᐅᑯᐊ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ᐊᐅᐸᕐᑐᖅ</a:t>
            </a:r>
            <a:r>
              <a:rPr lang="en-CA" sz="3200" dirty="0">
                <a:latin typeface="AiPaiNutaaq" pitchFamily="34" charset="0"/>
              </a:rPr>
              <a:t>, </a:t>
            </a:r>
            <a:r>
              <a:rPr lang="en-CA" sz="3200" dirty="0" err="1">
                <a:latin typeface="AiPaiNutaaq" pitchFamily="34" charset="0"/>
              </a:rPr>
              <a:t>ᖁᕐᓱᑕᖅ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ᑐᖑᔪᕐᑕᓗ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ᑕᐅᑦᑐᐃᑦ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ᐊᓯᓕᒫᖏᑦ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ᓄᐃᑕᐅᒍᓐᓇᑐᑦ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ᑖᒃᑯᐊ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ᐱᖓᓱᑦ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ᐅᐊᕈᑎᒌᑦᑎᓗᒋᑦ</a:t>
            </a:r>
            <a:r>
              <a:rPr lang="en-CA" sz="3200" dirty="0">
                <a:latin typeface="AiPaiNutaaq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60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261" y="764704"/>
            <a:ext cx="727673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ᐊᐅᐸᓓᖓᔪᖅ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ᐱᓯᒪᔪᖅ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ᐊᐅᐸᕐᑐᒥᓪᓗ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ᖁᕐᓱᑕᒥᓪᓗ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ᓄᓇᐅᔭᖅ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ᐱᓯᒪᑎᓪᓗᒍ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ᖁᕐᓱᑕᒥᑦ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ᑐᖑᔪᕐᑕᒥᓪᓗ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ᑐᖑᔪᖅ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ᐅᐊᕈᑎᒌᒃ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ᐊᐅᐸᕐᑐᓗ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ᑐᖑᔪᕐᑕᓗ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ᑕᐅᑦᑐᐃᑦ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ᐊᒥᓱᑦ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ᓄᐃᒍᓐᓇᑐᑦ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ᑖᒃᑯᓇᖕᖓᑦ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ᐱᖓᓱᓂᑦ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ᑕᐅᑦᑐᓂᑦ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ᐅᐊᕈᑎᒌᑦᑎᓯᓂᒃᑯᑦ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ᑖᒃᑯᐊ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ᐱᖓᓱᑦ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ᑕᐅᑦᑐᐃᑦ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ᑲᑎᒐᒥᒃ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ᕿᕐᓂᑕᖕᖑᓲᑦ</a:t>
            </a:r>
            <a:r>
              <a:rPr lang="en-CA" sz="3200" dirty="0">
                <a:latin typeface="AiPaiNutaaq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40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23728" y="1251004"/>
            <a:ext cx="1584176" cy="15841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4290874" y="1268760"/>
            <a:ext cx="1584176" cy="15841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588224" y="1268760"/>
            <a:ext cx="1584176" cy="158417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123728" y="306024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>
                <a:solidFill>
                  <a:srgbClr val="FF0000"/>
                </a:solidFill>
                <a:latin typeface="AiPaiNutaaq" pitchFamily="34" charset="0"/>
              </a:rPr>
              <a:t>ᐊᐅᐸᕐᑐᖅ</a:t>
            </a:r>
            <a:endParaRPr lang="en-CA" sz="3200" dirty="0">
              <a:solidFill>
                <a:srgbClr val="FF0000"/>
              </a:solidFill>
              <a:latin typeface="AiPaiNutaaq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3060249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>
                <a:solidFill>
                  <a:srgbClr val="FFFF00"/>
                </a:solidFill>
                <a:latin typeface="AiPaiNutaaq" pitchFamily="34" charset="0"/>
              </a:rPr>
              <a:t>ᖁᕐᓱᑕᖅ</a:t>
            </a:r>
            <a:endParaRPr lang="en-CA" sz="3200" dirty="0">
              <a:solidFill>
                <a:srgbClr val="FFFF00"/>
              </a:solidFill>
              <a:latin typeface="AiPaiNutaaq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306024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>
                <a:solidFill>
                  <a:srgbClr val="00B0F0"/>
                </a:solidFill>
                <a:latin typeface="AiPaiNutaaq" pitchFamily="34" charset="0"/>
              </a:rPr>
              <a:t>ᑐᖑᔪᕐᑕᖅ</a:t>
            </a:r>
            <a:endParaRPr lang="en-CA" sz="3200" dirty="0">
              <a:solidFill>
                <a:srgbClr val="00B0F0"/>
              </a:solidFill>
              <a:latin typeface="AiPaiNutaaq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479715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 err="1">
                <a:latin typeface="AiPaiNutaaq" pitchFamily="34" charset="0"/>
              </a:rPr>
              <a:t>ᑕᐅᑦᑐᐃᑦ</a:t>
            </a:r>
            <a:r>
              <a:rPr lang="en-CA" sz="4800" dirty="0">
                <a:latin typeface="AiPaiNutaaq" pitchFamily="34" charset="0"/>
              </a:rPr>
              <a:t> </a:t>
            </a:r>
            <a:r>
              <a:rPr lang="en-CA" sz="4800" dirty="0" err="1">
                <a:latin typeface="AiPaiNutaaq" pitchFamily="34" charset="0"/>
              </a:rPr>
              <a:t>ᑐᖕᖓᕕᖏᑦ</a:t>
            </a:r>
            <a:endParaRPr lang="en-CA" sz="4800" dirty="0">
              <a:latin typeface="AiPaiNutaaq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2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3643659" cy="361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479715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 err="1">
                <a:latin typeface="AiPaiNutaaq" pitchFamily="34" charset="0"/>
              </a:rPr>
              <a:t>ᑕᐅᑦᑐᐃᑦ</a:t>
            </a:r>
            <a:r>
              <a:rPr lang="en-CA" sz="4800" dirty="0">
                <a:latin typeface="AiPaiNutaaq" pitchFamily="34" charset="0"/>
              </a:rPr>
              <a:t> </a:t>
            </a:r>
            <a:r>
              <a:rPr lang="en-CA" sz="4800" dirty="0" err="1">
                <a:latin typeface="AiPaiNutaaq" pitchFamily="34" charset="0"/>
              </a:rPr>
              <a:t>ᑐᖕᖓᕕᖏᑦ</a:t>
            </a:r>
            <a:endParaRPr lang="en-CA" sz="4800" dirty="0">
              <a:latin typeface="AiPaiNutaaq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4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lourtherapyhealing.com/colour/images/subtractive-primary-colou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484784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err="1">
                <a:latin typeface="AiPaiNutaaq" pitchFamily="34" charset="0"/>
              </a:rPr>
              <a:t>ᑐᖑᔪᖅ</a:t>
            </a:r>
            <a:endParaRPr lang="en-CA" dirty="0">
              <a:latin typeface="AiPaiNutaaq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224" y="1484784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err="1">
                <a:latin typeface="AiPaiNutaaq" pitchFamily="34" charset="0"/>
              </a:rPr>
              <a:t>ᓄᓇᐅᔭᖅ</a:t>
            </a:r>
            <a:endParaRPr lang="en-CA" dirty="0">
              <a:latin typeface="AiPaiNutaaq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20" y="5557882"/>
            <a:ext cx="15925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 err="1">
                <a:latin typeface="AiPaiNutaaq" pitchFamily="34" charset="0"/>
              </a:rPr>
              <a:t>ᐊᐅᐸᓓᖓᔪᖅ</a:t>
            </a:r>
            <a:endParaRPr lang="en-CA" dirty="0">
              <a:latin typeface="AiPaiNutaaq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772816"/>
            <a:ext cx="1224136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CA" dirty="0" err="1">
                <a:latin typeface="AiPaiNutaaq" pitchFamily="34" charset="0"/>
              </a:rPr>
              <a:t>ᑐᖑᔪᕐᑕᖅ</a:t>
            </a:r>
            <a:endParaRPr lang="en-CA" dirty="0">
              <a:latin typeface="AiPaiNutaaq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8850" y="3717032"/>
            <a:ext cx="12961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A" dirty="0" err="1">
                <a:latin typeface="AiPaiNutaaq" pitchFamily="34" charset="0"/>
              </a:rPr>
              <a:t>ᖁᕐᓱᑕᖅ</a:t>
            </a:r>
            <a:endParaRPr lang="en-CA" dirty="0">
              <a:latin typeface="AiPaiNutaaq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3717032"/>
            <a:ext cx="9997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CA" dirty="0" err="1">
                <a:latin typeface="AiPaiNutaaq" pitchFamily="34" charset="0"/>
              </a:rPr>
              <a:t>ᐊᐅᐸᕐᑐᖅ</a:t>
            </a:r>
            <a:endParaRPr lang="en-CA" dirty="0">
              <a:latin typeface="AiPaiNutaaq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96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261" y="698552"/>
            <a:ext cx="7200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2800" dirty="0" err="1">
                <a:latin typeface="AiPaiNutaaq" pitchFamily="34" charset="0"/>
              </a:rPr>
              <a:t>ᖃᐅᒪᓂᖅ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ᐊᑭᒻᒥᔮᑎᑕᐅᒍᓐᓇᑐᖅ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ᑐᕝᕕᒥᓄᑦ</a:t>
            </a:r>
            <a:r>
              <a:rPr lang="en-CA" sz="28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2800" dirty="0" err="1">
                <a:latin typeface="AiPaiNutaaq" pitchFamily="34" charset="0"/>
              </a:rPr>
              <a:t>ᐃᒪᐅᑉ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ᐊᑭᒻᒥᔮᕐᑎᑕᖓᓄᑦ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ᖃᐅᒪᓂᕐᒧᑦ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ᑎᑭᑕᐅᒍᓐᓇᑐᒍᑦ</a:t>
            </a:r>
            <a:r>
              <a:rPr lang="en-CA" sz="28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2800" dirty="0" err="1">
                <a:latin typeface="AiPaiNutaaq" pitchFamily="34" charset="0"/>
              </a:rPr>
              <a:t>ᑕᑯᒍᓐᓇᑐᒍᑦ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ᓱᓇᑐᐃᓐᓴᐅᑉ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ᓱᓇᐅᓂᖓᓂᒃ</a:t>
            </a:r>
            <a:r>
              <a:rPr lang="en-CA" sz="28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2800" dirty="0" err="1">
                <a:latin typeface="AiPaiNutaaq" pitchFamily="34" charset="0"/>
              </a:rPr>
              <a:t>ᑕᕐᕋᑑᑎᒃ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ᓱᓇᐅᓂᖓᑕ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ᐊᔨᑦᓗᐊᑦᓯᐊᖓᓂᒃ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ᐊᑭᒥᔮᕐᑎᓯᓲᖅ</a:t>
            </a:r>
            <a:r>
              <a:rPr lang="en-CA" sz="2800" dirty="0">
                <a:latin typeface="AiPaiNutaaq" pitchFamily="34" charset="0"/>
              </a:rPr>
              <a:t>.</a:t>
            </a:r>
            <a:endParaRPr lang="en-CA" sz="2800" dirty="0"/>
          </a:p>
          <a:p>
            <a:pPr>
              <a:spcBef>
                <a:spcPts val="1800"/>
              </a:spcBef>
            </a:pPr>
            <a:r>
              <a:rPr lang="en-CA" sz="2800" dirty="0" err="1">
                <a:latin typeface="AiPaiNutaaq" pitchFamily="34" charset="0"/>
              </a:rPr>
              <a:t>ᓴᓂᒧᑦ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ᑕᑯᓐᓇᒍᑦᑕ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ᑕᕐᕋᑑᑎᒧᒃ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ᑐᓄᐊᓃᑦᑐᓂᒃ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ᑕᑯᒍᓐᓇᑐᒍᑦ</a:t>
            </a:r>
            <a:r>
              <a:rPr lang="en-CA" sz="28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2800" dirty="0" err="1">
                <a:latin typeface="AiPaiNutaaq" pitchFamily="34" charset="0"/>
              </a:rPr>
              <a:t>ᑕᕐᕋᑑᑏᑦ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ᐊᑐᕐᑕᐅᓲᑦ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ᑕᑯᒍᓐᓇᐅᑎᐅᑦᓱᑎᒃ</a:t>
            </a:r>
            <a:r>
              <a:rPr lang="en-CA" sz="2800" dirty="0">
                <a:latin typeface="AiPaiNutaaq" pitchFamily="34" charset="0"/>
              </a:rPr>
              <a:t> </a:t>
            </a:r>
            <a:r>
              <a:rPr lang="en-CA" sz="2800" dirty="0" err="1">
                <a:latin typeface="AiPaiNutaaq" pitchFamily="34" charset="0"/>
              </a:rPr>
              <a:t>ᑐᓄᐊᓃᑦᑐᓂᒃ</a:t>
            </a:r>
            <a:r>
              <a:rPr lang="en-CA" sz="2800" dirty="0">
                <a:latin typeface="AiPaiNutaaq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55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195736" y="1916832"/>
            <a:ext cx="280831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940152" y="1916832"/>
            <a:ext cx="280831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miley Face 5"/>
          <p:cNvSpPr/>
          <p:nvPr/>
        </p:nvSpPr>
        <p:spPr>
          <a:xfrm>
            <a:off x="3239852" y="3246762"/>
            <a:ext cx="720080" cy="72008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3599892" y="1916832"/>
            <a:ext cx="0" cy="13299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91880" y="1916832"/>
            <a:ext cx="0" cy="13299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miley Face 10"/>
          <p:cNvSpPr/>
          <p:nvPr/>
        </p:nvSpPr>
        <p:spPr>
          <a:xfrm>
            <a:off x="6012160" y="3284984"/>
            <a:ext cx="720080" cy="72008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78115" y="1955054"/>
            <a:ext cx="786173" cy="13299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64288" y="1916832"/>
            <a:ext cx="1152128" cy="1401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miley Face 15"/>
          <p:cNvSpPr/>
          <p:nvPr/>
        </p:nvSpPr>
        <p:spPr>
          <a:xfrm>
            <a:off x="8028384" y="3284984"/>
            <a:ext cx="720080" cy="72008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267744" y="450912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err="1">
                <a:latin typeface="AiPaiNutaaq" pitchFamily="34" charset="0"/>
              </a:rPr>
              <a:t>ᓱᓇᑐᐃᓐᓇᖅ</a:t>
            </a:r>
            <a:r>
              <a:rPr lang="en-CA" dirty="0">
                <a:latin typeface="AiPaiNutaaq" pitchFamily="34" charset="0"/>
              </a:rPr>
              <a:t> </a:t>
            </a:r>
            <a:r>
              <a:rPr lang="en-CA" dirty="0" err="1">
                <a:latin typeface="AiPaiNutaaq" pitchFamily="34" charset="0"/>
              </a:rPr>
              <a:t>ᑐᑭᒧᓪᓗᐊᑐᒥᒃ</a:t>
            </a:r>
            <a:r>
              <a:rPr lang="en-CA" dirty="0">
                <a:latin typeface="AiPaiNutaaq" pitchFamily="34" charset="0"/>
              </a:rPr>
              <a:t> </a:t>
            </a:r>
            <a:r>
              <a:rPr lang="en-CA" dirty="0" err="1">
                <a:latin typeface="AiPaiNutaaq" pitchFamily="34" charset="0"/>
              </a:rPr>
              <a:t>ᐊᑭᒻᒥᔮᕐᕕᐅᓲᖅ</a:t>
            </a:r>
            <a:endParaRPr lang="en-CA" dirty="0">
              <a:latin typeface="AiPaiNutaaq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152" y="450912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err="1">
                <a:latin typeface="AiPaiNutaaq" pitchFamily="34" charset="0"/>
              </a:rPr>
              <a:t>ᓱᓇᑐᐃᓐᓇᖅ</a:t>
            </a:r>
            <a:r>
              <a:rPr lang="en-CA" dirty="0">
                <a:latin typeface="AiPaiNutaaq" pitchFamily="34" charset="0"/>
              </a:rPr>
              <a:t> </a:t>
            </a:r>
            <a:r>
              <a:rPr lang="en-CA" dirty="0" err="1">
                <a:latin typeface="AiPaiNutaaq" pitchFamily="34" charset="0"/>
              </a:rPr>
              <a:t>ᐊᕙᓚᖓᔪᕐᑎᒍᑦ</a:t>
            </a:r>
            <a:r>
              <a:rPr lang="en-CA" dirty="0">
                <a:latin typeface="AiPaiNutaaq" pitchFamily="34" charset="0"/>
              </a:rPr>
              <a:t>  </a:t>
            </a:r>
            <a:r>
              <a:rPr lang="en-CA" dirty="0" err="1">
                <a:latin typeface="AiPaiNutaaq" pitchFamily="34" charset="0"/>
              </a:rPr>
              <a:t>ᐊᑭᒻᒥᔮᕐᕕᐅᓲᖅ</a:t>
            </a:r>
            <a:endParaRPr lang="en-CA" dirty="0">
              <a:latin typeface="AiPaiNutaaq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000" y="692696"/>
            <a:ext cx="72000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ᖃᐅᒪᓂᖅ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ᓄᒃᑭᓇᕐᑐᓴᔭᐅᑦᓱᓂ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ᓯᕿᓂᕐᒥᑦ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ᐱᓯᒪᔪᖅ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ᓯᕿᓂᖅ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ᖃᐅᒪᓂᖃᕐᑎᓯᔪᑐᐊᕙᓪᓗ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ᓄᓇᕐᔪᐊᒥᒃ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ᓯᕿᓂᐅᑉ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ᖃᐅᒪᓂᖓ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ᐃᖏᕐᕋᓱᓂ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ᑕᒪᐅᖓ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ᑎᑭᐅᑎᓲᖅ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ᐃᔨᑦᑎᓄᑦ</a:t>
            </a:r>
            <a:endParaRPr lang="en-CA" sz="3200" dirty="0">
              <a:latin typeface="AiPaiNutaaq" pitchFamily="34" charset="0"/>
            </a:endParaRP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ᖃᐅᒪᓂᖅ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ᓯᕿᓂᕐᒥᑦ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ᐱᔪᖅ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ᓱᓇᓕᒫᓄᑦ</a:t>
            </a:r>
            <a:endParaRPr lang="en-CA" sz="3200" dirty="0">
              <a:latin typeface="AiPaiNutaaq" pitchFamily="34" charset="0"/>
            </a:endParaRP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ᖃᐅᒪᑕᐅᓂᖃᕐᑎᓯᓲᖅ</a:t>
            </a:r>
            <a:r>
              <a:rPr lang="en-CA" sz="3200" dirty="0">
                <a:latin typeface="AiPaiNutaaq" pitchFamily="34" charset="0"/>
              </a:rPr>
              <a:t>. 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ᑕᒐ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ᖃᐅᒪᑎᑕᐅᔪᓄᑦ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ᐃᔨᕗᑦ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ᑐᕐᖁᕕᐅᓲᒃ</a:t>
            </a:r>
            <a:r>
              <a:rPr lang="en-CA" sz="3200" dirty="0">
                <a:latin typeface="AiPaiNutaaq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82810" y="3969060"/>
            <a:ext cx="1620000" cy="15481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Can 1"/>
          <p:cNvSpPr/>
          <p:nvPr/>
        </p:nvSpPr>
        <p:spPr>
          <a:xfrm>
            <a:off x="2627784" y="3356992"/>
            <a:ext cx="1656184" cy="237626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/>
          <p:cNvSpPr/>
          <p:nvPr/>
        </p:nvSpPr>
        <p:spPr>
          <a:xfrm>
            <a:off x="2627784" y="5229200"/>
            <a:ext cx="1656000" cy="5040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Can 3"/>
          <p:cNvSpPr/>
          <p:nvPr/>
        </p:nvSpPr>
        <p:spPr>
          <a:xfrm>
            <a:off x="6156176" y="3356992"/>
            <a:ext cx="1656184" cy="237626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156176" y="5229200"/>
            <a:ext cx="1656000" cy="5040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 rot="3734748">
            <a:off x="1469881" y="4023704"/>
            <a:ext cx="324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 rot="4317663">
            <a:off x="6250907" y="4590908"/>
            <a:ext cx="169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 rot="2596474">
            <a:off x="5577601" y="3384525"/>
            <a:ext cx="158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58516" y="3968584"/>
            <a:ext cx="144000" cy="144000"/>
          </a:xfrm>
          <a:prstGeom prst="line">
            <a:avLst/>
          </a:prstGeom>
          <a:ln w="28575">
            <a:solidFill>
              <a:srgbClr val="F19B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8105" y="13407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err="1">
                <a:latin typeface="AiPaiNutaaq" pitchFamily="34" charset="0"/>
              </a:rPr>
              <a:t>ᕿᔪᒃ</a:t>
            </a:r>
            <a:r>
              <a:rPr lang="en-CA" dirty="0">
                <a:latin typeface="AiPaiNutaaq" pitchFamily="34" charset="0"/>
              </a:rPr>
              <a:t> </a:t>
            </a:r>
            <a:r>
              <a:rPr lang="en-CA" dirty="0" err="1">
                <a:latin typeface="AiPaiNutaaq" pitchFamily="34" charset="0"/>
              </a:rPr>
              <a:t>ᐃᒪᕐᑕᓕᒻᒥ</a:t>
            </a:r>
            <a:r>
              <a:rPr lang="en-CA" dirty="0">
                <a:latin typeface="AiPaiNutaaq" pitchFamily="34" charset="0"/>
              </a:rPr>
              <a:t> </a:t>
            </a:r>
            <a:r>
              <a:rPr lang="en-CA" dirty="0" err="1">
                <a:latin typeface="AiPaiNutaaq" pitchFamily="34" charset="0"/>
              </a:rPr>
              <a:t>ᓂᐅᖓᔪᕐᕿᑐᐃᓐᓇᖅ</a:t>
            </a:r>
            <a:endParaRPr lang="en-CA" dirty="0">
              <a:latin typeface="AiPaiNutaaq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0871" y="1340768"/>
            <a:ext cx="237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err="1">
                <a:latin typeface="AiPaiNutaaq" pitchFamily="34" charset="0"/>
              </a:rPr>
              <a:t>ᕿᔪᒃ</a:t>
            </a:r>
            <a:r>
              <a:rPr lang="en-CA" dirty="0">
                <a:latin typeface="AiPaiNutaaq" pitchFamily="34" charset="0"/>
              </a:rPr>
              <a:t> </a:t>
            </a:r>
            <a:r>
              <a:rPr lang="en-CA" dirty="0" err="1">
                <a:latin typeface="AiPaiNutaaq" pitchFamily="34" charset="0"/>
              </a:rPr>
              <a:t>ᓱᓇᑕᖃᖕᖏᑐᒥ</a:t>
            </a:r>
            <a:r>
              <a:rPr lang="en-CA" dirty="0">
                <a:latin typeface="AiPaiNutaaq" pitchFamily="34" charset="0"/>
              </a:rPr>
              <a:t> </a:t>
            </a:r>
            <a:r>
              <a:rPr lang="en-CA" dirty="0" err="1">
                <a:latin typeface="AiPaiNutaaq" pitchFamily="34" charset="0"/>
              </a:rPr>
              <a:t>ᑐᑭᒧᐊᑦᓯᐊᑐᖅ</a:t>
            </a:r>
            <a:endParaRPr lang="en-CA" dirty="0">
              <a:latin typeface="AiPaiNutaaq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3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Coins\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692183"/>
            <a:ext cx="1368152" cy="15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0871" y="1340768"/>
            <a:ext cx="554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err="1">
                <a:latin typeface="AiPaiNutaaq" pitchFamily="34" charset="0"/>
              </a:rPr>
              <a:t>ᑯᑑᓪᓚᑕᐅᑎᓪᓗᒍ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ᐃᒪᕐᒧᑦ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ᓴᕕᕋᔭᖅ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ᖄᖓᒍᑦ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ᑕᑯᑦᓴᐅᓂᖓᓂᒃ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ᐊᓯᑦᔩᒍᓐᓇᑐᖅ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ᓴᕕᕋᔭᕐᒥ</a:t>
            </a:r>
            <a:r>
              <a:rPr lang="en-CA" sz="2400" dirty="0">
                <a:latin typeface="AiPaiNutaaq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7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Coins\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5210"/>
            <a:ext cx="115212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0871" y="1340768"/>
            <a:ext cx="6625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>
                <a:latin typeface="AiPaiNutaaq" pitchFamily="34" charset="0"/>
              </a:rPr>
              <a:t>ᓴᕕᕋᔭᖅ</a:t>
            </a:r>
            <a:r>
              <a:rPr lang="en-CA" sz="2000" dirty="0">
                <a:latin typeface="AiPaiNutaaq" pitchFamily="34" charset="0"/>
              </a:rPr>
              <a:t> </a:t>
            </a:r>
            <a:r>
              <a:rPr lang="en-CA" sz="2000" dirty="0" err="1">
                <a:latin typeface="AiPaiNutaaq" pitchFamily="34" charset="0"/>
              </a:rPr>
              <a:t>ᐃᒪᕐᒦᑐᖅ</a:t>
            </a:r>
            <a:r>
              <a:rPr lang="en-CA" sz="2000" dirty="0">
                <a:latin typeface="AiPaiNutaaq" pitchFamily="34" charset="0"/>
              </a:rPr>
              <a:t> </a:t>
            </a:r>
            <a:r>
              <a:rPr lang="en-CA" sz="2000" dirty="0" err="1">
                <a:latin typeface="AiPaiNutaaq" pitchFamily="34" charset="0"/>
              </a:rPr>
              <a:t>ᑕᑯᑦᓴᐅᒍᓐᓇᑐᖅ</a:t>
            </a:r>
            <a:r>
              <a:rPr lang="en-CA" sz="2000" dirty="0">
                <a:latin typeface="AiPaiNutaaq" pitchFamily="34" charset="0"/>
              </a:rPr>
              <a:t> </a:t>
            </a:r>
            <a:r>
              <a:rPr lang="en-CA" sz="2000" dirty="0" err="1">
                <a:latin typeface="AiPaiNutaaq" pitchFamily="34" charset="0"/>
              </a:rPr>
              <a:t>ᐊᕙᓚᓂᖓᓄᑦ</a:t>
            </a:r>
            <a:r>
              <a:rPr lang="en-CA" sz="2000" dirty="0">
                <a:latin typeface="AiPaiNutaaq" pitchFamily="34" charset="0"/>
              </a:rPr>
              <a:t> </a:t>
            </a:r>
            <a:r>
              <a:rPr lang="en-CA" sz="2000" dirty="0" err="1">
                <a:latin typeface="AiPaiNutaaq" pitchFamily="34" charset="0"/>
              </a:rPr>
              <a:t>ᐆᑦᑑᑎᒋᓗᒍ</a:t>
            </a:r>
            <a:r>
              <a:rPr lang="en-CA" sz="2000" dirty="0">
                <a:latin typeface="AiPaiNutaaq" pitchFamily="34" charset="0"/>
              </a:rPr>
              <a:t> </a:t>
            </a:r>
            <a:r>
              <a:rPr lang="en-CA" sz="2000" dirty="0" err="1">
                <a:latin typeface="AiPaiNutaaq" pitchFamily="34" charset="0"/>
              </a:rPr>
              <a:t>ᐃᒪᕐᑕᖃᖕᖏᑐᒦᑦᑐᖅ</a:t>
            </a:r>
            <a:r>
              <a:rPr lang="en-CA" sz="2000" dirty="0">
                <a:latin typeface="AiPaiNutaaq" pitchFamily="34" charset="0"/>
              </a:rPr>
              <a:t> </a:t>
            </a:r>
            <a:r>
              <a:rPr lang="en-CA" sz="2000" dirty="0" err="1">
                <a:latin typeface="AiPaiNutaaq" pitchFamily="34" charset="0"/>
              </a:rPr>
              <a:t>ᓴᕕᕋᔭᖅ</a:t>
            </a:r>
            <a:r>
              <a:rPr lang="en-CA" sz="2000" dirty="0">
                <a:latin typeface="AiPaiNutaaq" pitchFamily="34" charset="0"/>
              </a:rPr>
              <a:t> </a:t>
            </a:r>
            <a:r>
              <a:rPr lang="en-CA" sz="2000" dirty="0" err="1">
                <a:latin typeface="AiPaiNutaaq" pitchFamily="34" charset="0"/>
              </a:rPr>
              <a:t>ᑕᑯᑦᓴᐅᖃᔭᕐᑎᓇᒍ</a:t>
            </a:r>
            <a:r>
              <a:rPr lang="en-CA" sz="2000" dirty="0">
                <a:latin typeface="AiPaiNutaaq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82810" y="3969060"/>
            <a:ext cx="1620000" cy="15481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Can 4"/>
          <p:cNvSpPr/>
          <p:nvPr/>
        </p:nvSpPr>
        <p:spPr>
          <a:xfrm>
            <a:off x="2627784" y="3356992"/>
            <a:ext cx="1656184" cy="237626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2627784" y="5229200"/>
            <a:ext cx="1656000" cy="5040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an 6"/>
          <p:cNvSpPr/>
          <p:nvPr/>
        </p:nvSpPr>
        <p:spPr>
          <a:xfrm>
            <a:off x="6156176" y="3356992"/>
            <a:ext cx="1656184" cy="237626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6156176" y="5229200"/>
            <a:ext cx="1656000" cy="5040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3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hool-for-champions.com/science/images/light_dispersi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64687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0871" y="1340768"/>
            <a:ext cx="698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>
                <a:latin typeface="AiPaiNutaaq" pitchFamily="34" charset="0"/>
              </a:rPr>
              <a:t>ᖃᐅᒪᓂᖅ</a:t>
            </a:r>
            <a:r>
              <a:rPr lang="en-CA" sz="2000" dirty="0">
                <a:latin typeface="AiPaiNutaaq" pitchFamily="34" charset="0"/>
              </a:rPr>
              <a:t> </a:t>
            </a:r>
            <a:r>
              <a:rPr lang="en-CA" sz="2000" dirty="0" err="1">
                <a:latin typeface="AiPaiNutaaq" pitchFamily="34" charset="0"/>
              </a:rPr>
              <a:t>ᑐᕐᖁᑐᖅ</a:t>
            </a:r>
            <a:r>
              <a:rPr lang="en-CA" sz="2000" dirty="0">
                <a:latin typeface="AiPaiNutaaq" pitchFamily="34" charset="0"/>
              </a:rPr>
              <a:t> </a:t>
            </a:r>
            <a:r>
              <a:rPr lang="en-CA" sz="2000" dirty="0" err="1">
                <a:latin typeface="AiPaiNutaaq" pitchFamily="34" charset="0"/>
              </a:rPr>
              <a:t>ᐊᖏᓕᒪᐅᑎᒧᑦ</a:t>
            </a:r>
            <a:r>
              <a:rPr lang="en-CA" sz="2000" dirty="0">
                <a:latin typeface="AiPaiNutaaq" pitchFamily="34" charset="0"/>
              </a:rPr>
              <a:t> </a:t>
            </a:r>
            <a:r>
              <a:rPr lang="en-CA" sz="2000" dirty="0" err="1">
                <a:latin typeface="AiPaiNutaaq" pitchFamily="34" charset="0"/>
              </a:rPr>
              <a:t>ᐱᖓᓱᓂᒃ</a:t>
            </a:r>
            <a:r>
              <a:rPr lang="en-CA" sz="2000" dirty="0">
                <a:latin typeface="AiPaiNutaaq" pitchFamily="34" charset="0"/>
              </a:rPr>
              <a:t> </a:t>
            </a:r>
            <a:r>
              <a:rPr lang="en-CA" sz="2000" dirty="0" err="1">
                <a:latin typeface="AiPaiNutaaq" pitchFamily="34" charset="0"/>
              </a:rPr>
              <a:t>ᓯᓈᓕᒻᒧᑦ</a:t>
            </a:r>
            <a:r>
              <a:rPr lang="en-CA" sz="2000" dirty="0">
                <a:latin typeface="AiPaiNutaaq" pitchFamily="34" charset="0"/>
              </a:rPr>
              <a:t> </a:t>
            </a:r>
            <a:r>
              <a:rPr lang="en-CA" sz="2000" dirty="0" err="1">
                <a:latin typeface="AiPaiNutaaq" pitchFamily="34" charset="0"/>
              </a:rPr>
              <a:t>ᑕᐅᑦᑐᑖᓲᖅ</a:t>
            </a:r>
            <a:r>
              <a:rPr lang="en-CA" sz="2000" dirty="0">
                <a:latin typeface="AiPaiNutaaq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6724" y="4823677"/>
            <a:ext cx="12241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>
                <a:latin typeface="AiPaiNutaaq" pitchFamily="34" charset="0"/>
              </a:rPr>
              <a:t> </a:t>
            </a:r>
            <a:r>
              <a:rPr lang="en-CA" dirty="0" err="1">
                <a:latin typeface="AiPaiNutaaq" pitchFamily="34" charset="0"/>
              </a:rPr>
              <a:t>ᖃᐅᒪᓂᖅ</a:t>
            </a:r>
            <a:endParaRPr lang="en-CA" dirty="0">
              <a:latin typeface="AiPaiNutaaq" pitchFamily="34" charset="0"/>
            </a:endParaRPr>
          </a:p>
          <a:p>
            <a:r>
              <a:rPr lang="en-CA" dirty="0">
                <a:latin typeface="AiPaiNutaaq" pitchFamily="34" charset="0"/>
              </a:rPr>
              <a:t> </a:t>
            </a:r>
            <a:r>
              <a:rPr lang="en-CA" dirty="0" err="1">
                <a:latin typeface="AiPaiNutaaq" pitchFamily="34" charset="0"/>
              </a:rPr>
              <a:t>ᖃᑯᕐᑕᖅ</a:t>
            </a:r>
            <a:endParaRPr lang="en-CA" dirty="0">
              <a:latin typeface="AiPaiNutaaq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5013176"/>
            <a:ext cx="23042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dirty="0" err="1">
                <a:latin typeface="AiPaiNutaaq" pitchFamily="34" charset="0"/>
              </a:rPr>
              <a:t>ᐊᖏᓕᒪᐅᑎᒃ</a:t>
            </a:r>
            <a:r>
              <a:rPr lang="en-CA" sz="1600" dirty="0">
                <a:latin typeface="AiPaiNutaaq" pitchFamily="34" charset="0"/>
              </a:rPr>
              <a:t> </a:t>
            </a:r>
            <a:r>
              <a:rPr lang="en-CA" sz="1600" dirty="0" err="1">
                <a:latin typeface="AiPaiNutaaq" pitchFamily="34" charset="0"/>
              </a:rPr>
              <a:t>ᐱᖓᓱᓂᒃ</a:t>
            </a:r>
            <a:r>
              <a:rPr lang="en-CA" sz="1600" dirty="0">
                <a:latin typeface="AiPaiNutaaq" pitchFamily="34" charset="0"/>
              </a:rPr>
              <a:t> </a:t>
            </a:r>
            <a:r>
              <a:rPr lang="en-CA" sz="1600" dirty="0" err="1">
                <a:latin typeface="AiPaiNutaaq" pitchFamily="34" charset="0"/>
              </a:rPr>
              <a:t>ᓯᓈᓕᒃ</a:t>
            </a:r>
            <a:endParaRPr lang="en-CA" sz="1600" dirty="0">
              <a:latin typeface="AiPaiNutaaq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4089" y="3735903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000" dirty="0" err="1">
                <a:latin typeface="AiPaiNutaaq" pitchFamily="34" charset="0"/>
              </a:rPr>
              <a:t>ᐊᐅᐸᕐᑐᖅ</a:t>
            </a:r>
            <a:endParaRPr lang="en-CA" sz="1000" dirty="0">
              <a:latin typeface="AiPaiNutaaq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4089" y="4209835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000" dirty="0" err="1">
                <a:latin typeface="AiPaiNutaaq" pitchFamily="34" charset="0"/>
              </a:rPr>
              <a:t>ᖁᕐᓱᑕᖅ</a:t>
            </a:r>
            <a:endParaRPr lang="en-CA" sz="1000" dirty="0">
              <a:latin typeface="AiPaiNutaaq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4089" y="4446415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000" dirty="0" err="1">
                <a:latin typeface="AiPaiNutaaq" pitchFamily="34" charset="0"/>
              </a:rPr>
              <a:t>ᓄᓇᐅᔭᖅ</a:t>
            </a:r>
            <a:endParaRPr lang="en-CA" sz="1000" dirty="0">
              <a:latin typeface="AiPaiNutaaq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4089" y="4667829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000" dirty="0" err="1">
                <a:latin typeface="AiPaiNutaaq" pitchFamily="34" charset="0"/>
              </a:rPr>
              <a:t>ᑐᖑᔪᑕᖅ</a:t>
            </a:r>
            <a:endParaRPr lang="en-CA" sz="1000" dirty="0">
              <a:latin typeface="AiPaiNutaaq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2242" y="4914050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000" dirty="0" err="1">
                <a:latin typeface="AiPaiNutaaq" pitchFamily="34" charset="0"/>
              </a:rPr>
              <a:t>ᑐᖑᔪᐊᖓᔪᖅ</a:t>
            </a:r>
            <a:endParaRPr lang="en-CA" sz="1000" dirty="0">
              <a:latin typeface="AiPaiNutaaq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1616" y="5182452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000" dirty="0" err="1">
                <a:latin typeface="AiPaiNutaaq" pitchFamily="34" charset="0"/>
              </a:rPr>
              <a:t>ᑐᖑᔪᖅ</a:t>
            </a:r>
            <a:endParaRPr lang="en-CA" sz="1000" dirty="0">
              <a:latin typeface="AiPaiNutaaq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2242" y="3963614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000" dirty="0" err="1">
                <a:latin typeface="AiPaiNutaaq" pitchFamily="34" charset="0"/>
              </a:rPr>
              <a:t>ᐊᐅᐸᓓᖓᔪᖅ</a:t>
            </a:r>
            <a:endParaRPr lang="en-CA" sz="1000" dirty="0">
              <a:latin typeface="AiPaiNutaaq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yourdictionary.com/images/medical/MEDlen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4362" y="2366884"/>
            <a:ext cx="5688632" cy="36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0871" y="1340768"/>
            <a:ext cx="662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err="1">
                <a:latin typeface="AiPaiNutaaq" pitchFamily="34" charset="0"/>
              </a:rPr>
              <a:t>ᖃᐅᒪᓂᖅ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ᑐᕐᖁᕈᓂ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ᒪᕐᕈᐃᓂᒃ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ᐃᔭᕈᕙᓕᒻᒧᑦ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ᑕᑉᐱᓯᔭᐅᑦᓱᓂ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ᓲᓯᒋᐊᓪᓚᕈᓐᓇᑐᖅ</a:t>
            </a:r>
            <a:r>
              <a:rPr lang="en-C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9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yourdictionary.com/images/medical/MEDlen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4362" y="2366884"/>
            <a:ext cx="4389514" cy="36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0871" y="1340768"/>
            <a:ext cx="662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err="1">
                <a:latin typeface="AiPaiNutaaq" pitchFamily="34" charset="0"/>
              </a:rPr>
              <a:t>ᓱᓇᑐᐃᓐᓇᖅ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ᑕᑯᓐᓇᑕᐅᒍᓂ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ᒪᕐᕉᓂᒃ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ᐃᔭᕈᕙᓕᒻᒧᑦ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ᐊᖏᓂᕐᓴᐅᓲ</a:t>
            </a:r>
            <a:r>
              <a:rPr lang="en-CA" sz="2400" dirty="0">
                <a:latin typeface="AiPaiNutaaq" pitchFamily="34" charset="0"/>
              </a:rPr>
              <a:t> </a:t>
            </a:r>
            <a:r>
              <a:rPr lang="en-CA" sz="2400" dirty="0" err="1">
                <a:latin typeface="AiPaiNutaaq" pitchFamily="34" charset="0"/>
              </a:rPr>
              <a:t>ᖃᓂᓪᓕᒪᑦᓱᓂ</a:t>
            </a:r>
            <a:r>
              <a:rPr lang="en-CA" sz="2400" dirty="0">
                <a:latin typeface="AiPaiNutaaq" pitchFamily="34" charset="0"/>
              </a:rPr>
              <a:t>.</a:t>
            </a:r>
          </a:p>
        </p:txBody>
      </p:sp>
      <p:sp>
        <p:nvSpPr>
          <p:cNvPr id="2" name="Up Arrow 1"/>
          <p:cNvSpPr/>
          <p:nvPr/>
        </p:nvSpPr>
        <p:spPr>
          <a:xfrm>
            <a:off x="6300192" y="3501008"/>
            <a:ext cx="288032" cy="93600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Up Arrow 4"/>
          <p:cNvSpPr/>
          <p:nvPr/>
        </p:nvSpPr>
        <p:spPr>
          <a:xfrm>
            <a:off x="2915816" y="2852936"/>
            <a:ext cx="576000" cy="226800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3635896" y="2780928"/>
            <a:ext cx="14401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6012160" y="3284984"/>
            <a:ext cx="14401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18140" y="2861814"/>
            <a:ext cx="288032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09262" y="3239610"/>
            <a:ext cx="288032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627018" y="3617406"/>
            <a:ext cx="288032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27018" y="3987308"/>
            <a:ext cx="288032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18140" y="4365104"/>
            <a:ext cx="288032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618140" y="4742900"/>
            <a:ext cx="288032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63888" y="5102940"/>
            <a:ext cx="288032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40152" y="3311618"/>
            <a:ext cx="288000" cy="10800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68144" y="3527642"/>
            <a:ext cx="360040" cy="10800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68144" y="3753276"/>
            <a:ext cx="360040" cy="5400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68144" y="3986936"/>
            <a:ext cx="36004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868144" y="4194454"/>
            <a:ext cx="360040" cy="49321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868144" y="4370036"/>
            <a:ext cx="360040" cy="130206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86884" y="4523914"/>
            <a:ext cx="360040" cy="18000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9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tfoodge.com/wp-content/uploads/2009/03/vase-faces-optical-illu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5472608" cy="53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8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et.onextrapixel.com/wp-content/uploads/2012/08/chess-illu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701829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86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SED3EQZlq8_3H1JlXHy-BSwEi7bjDctNWOdEgg_3bAd-kkqw_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873459"/>
            <a:ext cx="4104456" cy="504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31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echive.files.wordpress.com/2008/12/a-incredible-famous-optical-illusions-pics-15.jpg?w=500&amp;h=34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1015749"/>
            <a:ext cx="7200798" cy="493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8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3452" y="764704"/>
            <a:ext cx="72000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ᑕᕐᕿᖅ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ᖃᐅᒪᓂᕐᑕᖃᖕᖏᑐᖅ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ᓯᕿᓂᐅᑉ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ᖃᐅᒪᓂᖓᓄᑦ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ᐊᑭᒻᒥᔮᕐᑕᐅᓲᖅ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ᑕᕐᕿᖅ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ᐅᓪᓗᕆᐊᑦ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ᕿᓚᒻᒦᑐᑦ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ᓯᕿᓂᐅᑉ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ᐊᑦᔨᖏᑦ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ᐅᖓᓯᑦᑐᔪᐊᕌᓘᓂᑯᒥᓄᑦ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ᒥᑭᔪᐊᐱᐅᔮᕐᑐᑦ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ᖃᐅᒪᓂᖏᑦ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ᐅᓪᓗᕆᐊᑦ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ᓄᑮᑦᑐᐊᐲᑦ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ᖃᐅᓂᖏᑦ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ᐊᑯᓂᕐᔪᐊᕌᓗᒃ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ᑎᑭᐅᑎᒐᓱᐊᓲᑦ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ᐅᕙᑦᑎᓄᑦ</a:t>
            </a:r>
            <a:r>
              <a:rPr lang="en-CA" sz="3200" dirty="0">
                <a:latin typeface="AiPaiNutaaq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04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51g-6QjZrVY/ThQ9VO7I1-I/AAAAAAAAAoQ/W1qdM2ft5DU/s1600/Optical+illusion.+Spirals+4x.+O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730005"/>
            <a:ext cx="540059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7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3452" y="1004530"/>
            <a:ext cx="7200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ᑖᓐᓇ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ᓯᕿᓂᕗᑦ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ᐊᖏᔪᐊᓗᒃ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ᐅᖓᓯᑦᑐᐊᓘᑦᓱᓂᓗ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ᖃᐅᒪᓂᖅ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ᓯᕿᓂᕐᒥᑦ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ᐱᔪᖅ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ᓄᓇᕐᔪᐊᑎᓐᓄᑦ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ᐃᖏᕐᕋᓱᓂ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ᑎᑭᓲᖅ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ᖃᐅᒪᓂᕐᒧᑦ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ᑐᕝᕕᐅᔪᖅ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ᑕᕐᕋᑖᓲᖅ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ᑕᕐᕋᖅ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ᑐᕝᕕᒥᑕ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ᐊᑦᔨᖓᓂᒃ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ᓴᓇᒻᒪᑖᓲᖅ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ᑕᕐᕋᖅ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ᑕᑭᔪᑯᑖᒍᒍᓐᓇᑐᖅ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ᓀᑦᑑᒍᓐᓇᓱᓂᓗ</a:t>
            </a:r>
            <a:r>
              <a:rPr lang="en-CA" sz="3200" dirty="0">
                <a:latin typeface="AiPaiNutaaq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0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2231" y="1048778"/>
            <a:ext cx="729054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ᓯᕿᓂᖅ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ᖁᓛᓪᓗᐊᑎᓃᑉᐸᑦ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ᑕᕐᕋᐃᑦ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ᓀᑦᑐᐃᑦ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ᓯᕿᓂᖅ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ᓇᕿᑦᑑᑐᐊᕐᒪᑦ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ᑕᕐᕋᐃᑦ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ᑕᑭᔪᕐᓓᑦ</a:t>
            </a:r>
            <a:r>
              <a:rPr lang="en-CA" sz="3200" dirty="0">
                <a:latin typeface="AiPaiNutaaq" pitchFamily="34" charset="0"/>
              </a:rPr>
              <a:t>.</a:t>
            </a:r>
            <a:endParaRPr lang="en-CA" sz="3200" dirty="0"/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ᖃᓂᑦᑑᑐᐊᕋᒥ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ᑕᕐᕋᖓ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ᕿᕐᓂᓂᕐᓴᖅ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ᐅᖓᓯᓐᓂᓴᐅᑐᐊᕋᒥ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ᑕᕐᕋᖓ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ᖃᑯᕐᓂᓴᖅ</a:t>
            </a:r>
            <a:r>
              <a:rPr lang="en-CA" sz="3200" dirty="0">
                <a:latin typeface="AiPaiNutaaq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1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1025834"/>
            <a:ext cx="738525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ᐃᑯᐊᓚᒧᑦ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ᖃᐅᒪᓂᖃᕐᑎᑕᐅᒍᓐᓇᕆᕗᒍᑦ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ᐃᑯᐊᓚᒥᑦ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ᐱᔪᖅ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ᖃᐅᒪᓂᖅ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ᐊᑦᔨᒋᔭᐅᕗᖅ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ᓯᕿᓂᐅᑉ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ᖃᐅᒪᓂᖓᓂᒃ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ᓇᐸᑕᕐᒧᑦ</a:t>
            </a:r>
            <a:r>
              <a:rPr lang="en-CA" sz="3200" dirty="0">
                <a:latin typeface="AiPaiNutaaq" pitchFamily="34" charset="0"/>
              </a:rPr>
              <a:t>/</a:t>
            </a:r>
            <a:r>
              <a:rPr lang="en-CA" sz="3200" dirty="0" err="1">
                <a:latin typeface="AiPaiNutaaq" pitchFamily="34" charset="0"/>
              </a:rPr>
              <a:t>ᐸᕐᖁᔭᖅ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ᐃᑯᒪᔪᒧᑦ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ᖃᐅᒪᓂᖃᕐᑎᑕᐅᒍᓐᓇᑐᖅ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ᑲᓪᓕᑎᓪᓗᒍ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ᖃᐅᒻᒪᓛᔪᖅ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ᖃᐅᒻᒪᑫᒍᓐᓇᑐᖅ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ᖃᐅᒪᓚᑦᑕᐅᒍᓂ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ᓄᓇ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ᐃᑯᐊᓪᓚᓚᕿᒍᓐᓇᑐᖅ</a:t>
            </a:r>
            <a:endParaRPr lang="en-CA" sz="3200" dirty="0">
              <a:latin typeface="AiPaiNutaaq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260" y="1004530"/>
            <a:ext cx="727673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ᒥᑭᔪᕐᓛᐲᑦ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ᐃᑭᓪᓛᔪᐃᑦ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ᖃᐅᒪᓛᔫᑉ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ᐊᑦᔨᐸᓱᖏᑦ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ᑌᒣᓲᑦ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ᐊᑦᑐᓛᖃᑦᑕᐅᑎᔪᓐᓄᑦ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ᓯᕐᖁᑕᓪᓛᔪᑦ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ᐊᓐᓄᕌᕗᑦ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ᑌᒣᒍᓐᓇᒥᔪᑦ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ᑌᒣᑦᑐᓕᐅᕈᓐᓇᑐᒍᑦ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ᐊᑐᕐᓗᑕ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ᓴᖑᒍᐃᒃᑯᑎᒥᒃ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ᐃᓪᓓᒍᑎᑦᓴᔭᒥᒃ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ᖃᓪᓗᓈᕐᑕᒥᓪᓗ</a:t>
            </a:r>
            <a:r>
              <a:rPr lang="en-CA" sz="3200" dirty="0">
                <a:latin typeface="AiPaiNutaaq" pitchFamily="34" charset="0"/>
              </a:rPr>
              <a:t>.</a:t>
            </a:r>
            <a:endParaRPr lang="en-CA" sz="3200" dirty="0"/>
          </a:p>
          <a:p>
            <a:pPr>
              <a:spcBef>
                <a:spcPts val="1800"/>
              </a:spcBef>
            </a:pPr>
            <a:r>
              <a:rPr lang="en-CA" sz="3200" dirty="0" err="1">
                <a:latin typeface="AiPaiNutaaq" pitchFamily="34" charset="0"/>
              </a:rPr>
              <a:t>ᓯᕐᖁᑕᓪᓛᔫᑉ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ᐃᑭᓪᓛᑎᑕᖏᓐᓂᒃ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ᑖᕐᑐᒦᓪᓗᑕ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ᑕᑯᑦᓯᐊᕈᓐᓇᓂᕐᓴᐅᔪᒍᑦ</a:t>
            </a:r>
            <a:r>
              <a:rPr lang="en-CA" sz="3200" dirty="0">
                <a:latin typeface="AiPaiNutaaq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3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261" y="1004530"/>
            <a:ext cx="7200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CA" sz="3200" dirty="0" err="1">
                <a:latin typeface="AiPaiNutaaq" pitchFamily="34" charset="0"/>
              </a:rPr>
              <a:t>ᐃᓘᓐᓇᓕᒫᑲᓵᑎᒃ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ᓱᓇᓗᑳᑦ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ᓯᓚᕐᔪᐊᒦᑦᑐᑦ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ᑕᐅᑦᑐᓖᓐᓀᑦ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CA" sz="3200" dirty="0" err="1">
                <a:latin typeface="AiPaiNutaaq" pitchFamily="34" charset="0"/>
              </a:rPr>
              <a:t>ᓄᕗᔦᑦ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ᖃᑯᑦᑕᓲᑦ</a:t>
            </a:r>
            <a:r>
              <a:rPr lang="en-CA" sz="3200" dirty="0">
                <a:latin typeface="AiPaiNutaaq" pitchFamily="34" charset="0"/>
              </a:rPr>
              <a:t>.</a:t>
            </a:r>
            <a:endParaRPr lang="en-CA" sz="3200" dirty="0"/>
          </a:p>
          <a:p>
            <a:pPr>
              <a:spcBef>
                <a:spcPts val="1200"/>
              </a:spcBef>
            </a:pPr>
            <a:r>
              <a:rPr lang="en-CA" sz="3200" dirty="0" err="1">
                <a:latin typeface="AiPaiNutaaq" pitchFamily="34" charset="0"/>
              </a:rPr>
              <a:t>ᕿᓚᒃ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ᑐᖑᔪᕐᑕᐅᓲᖅ</a:t>
            </a:r>
            <a:r>
              <a:rPr lang="en-CA" sz="3200" dirty="0">
                <a:latin typeface="AiPaiNutaaq" pitchFamily="34" charset="0"/>
              </a:rPr>
              <a:t>, </a:t>
            </a:r>
            <a:r>
              <a:rPr lang="en-CA" sz="3200" dirty="0" err="1">
                <a:latin typeface="AiPaiNutaaq" pitchFamily="34" charset="0"/>
              </a:rPr>
              <a:t>ᐊᒻᒪᓗᑦᑕᐅᖅ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ᐃᒪᖅ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ᑐᖑᔪᕐᑕᐅᓗᑭᒻᒥᔪᖅ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CA" sz="3200" dirty="0" err="1">
                <a:latin typeface="AiPaiNutaaq" pitchFamily="34" charset="0"/>
              </a:rPr>
              <a:t>ᓇᐹᕐᑐᐃᑦ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ᓄᓇᐅᔭᕐᓂᒃ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ᒥᕐᖁᑎᐅᔭᖃᕐᓲᑦ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ᐅᖃᐅᔭᖃᕐᓱᑎᓪᓗ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CA" sz="3200" dirty="0" err="1">
                <a:latin typeface="AiPaiNutaaq" pitchFamily="34" charset="0"/>
              </a:rPr>
              <a:t>ᐃᑯᐊᓚᔫᑉ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ᑕᐅᑦᑐᖓ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ᖁᕐᓱᑕᕐᑕᓕᒃ</a:t>
            </a:r>
            <a:r>
              <a:rPr lang="en-CA" sz="3200" dirty="0">
                <a:latin typeface="AiPaiNutaaq" pitchFamily="34" charset="0"/>
              </a:rPr>
              <a:t>, </a:t>
            </a:r>
            <a:r>
              <a:rPr lang="en-CA" sz="3200" dirty="0" err="1">
                <a:latin typeface="AiPaiNutaaq" pitchFamily="34" charset="0"/>
              </a:rPr>
              <a:t>ᐊᐅᐸᓓᖓᔪᕐᒥᒃ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ᐊᐅᐸᕐᑐᒥᓪᓗ</a:t>
            </a:r>
            <a:r>
              <a:rPr lang="en-CA" sz="3200" dirty="0">
                <a:latin typeface="AiPaiNutaaq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1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261" y="1004530"/>
            <a:ext cx="7200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CA" sz="3200" dirty="0" err="1">
                <a:latin typeface="AiPaiNutaaq" pitchFamily="34" charset="0"/>
              </a:rPr>
              <a:t>ᒪᒪᕐᑐᐃᑦ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ᐱᕈᑦᑐᕕᓃᑦ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ᐊᐅᐸᕐᑑᒍᓐᓇᑐᑦ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ᑐᖑᔫᒍᓐᓇᓱᑎᓪᓗ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CA" sz="3200" dirty="0" err="1">
                <a:latin typeface="AiPaiNutaaq" pitchFamily="34" charset="0"/>
              </a:rPr>
              <a:t>ᐊᑦᔨᒌᖕᖏᑐᓂᒃ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ᑕᐅᑦᑐᓂᒃ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ᑕᑯᓐᓇᓲᒍᕗᒍᑦ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ᓱᓇᓕᒫᓃᑦᑐᓂᒃ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CA" sz="3200" dirty="0" err="1">
                <a:latin typeface="AiPaiNutaaq" pitchFamily="34" charset="0"/>
              </a:rPr>
              <a:t>ᑕᑯᓐᓈᕈᓐᓇᓚᕿᔭᐅᓲᒍᕗᒍᑦ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ᑕᐅᑦᑐᓂᒃ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ᖃᐅᒪᓂᐅᑉ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ᐊᑭᒻᒥᔮᕐᓂᖓᓄᑦ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ᓱᓇᓕᒫᓂ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CA" sz="3200" dirty="0" err="1">
                <a:latin typeface="AiPaiNutaaq" pitchFamily="34" charset="0"/>
              </a:rPr>
              <a:t>ᖃᐅᒪᓂᐅᑉ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ᑕᐅᑦᑐᖓ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ᖃᑯᕐᑕᖅ</a:t>
            </a:r>
            <a:r>
              <a:rPr lang="en-CA" sz="3200" dirty="0">
                <a:latin typeface="AiPaiNutaaq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CA" sz="3200" dirty="0" err="1">
                <a:latin typeface="AiPaiNutaaq" pitchFamily="34" charset="0"/>
              </a:rPr>
              <a:t>ᖃᐅᒪᔫᑎᓐᓇᒍ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ᓱᓇᓕᒫᑦ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ᐃᓘᓐᓇᑎᒃ</a:t>
            </a:r>
            <a:r>
              <a:rPr lang="en-CA" sz="3200" dirty="0">
                <a:latin typeface="AiPaiNutaaq" pitchFamily="34" charset="0"/>
              </a:rPr>
              <a:t> </a:t>
            </a:r>
            <a:r>
              <a:rPr lang="en-CA" sz="3200" dirty="0" err="1">
                <a:latin typeface="AiPaiNutaaq" pitchFamily="34" charset="0"/>
              </a:rPr>
              <a:t>ᕿᕐᓂᑕᐅᔮᕐᑐᐃᑦ</a:t>
            </a:r>
            <a:r>
              <a:rPr lang="en-CA" sz="3200" dirty="0">
                <a:latin typeface="AiPaiNutaaq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59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F_AddingColo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77FEBC-4FC6-4B3F-8008-D4176D65E1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AF_AddingColor</Template>
  <TotalTime>449</TotalTime>
  <Words>392</Words>
  <Application>Microsoft Macintosh PowerPoint</Application>
  <PresentationFormat>Affichage à l'écran (4:3)</PresentationFormat>
  <Paragraphs>93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AiPaiNutaaq</vt:lpstr>
      <vt:lpstr>Arial</vt:lpstr>
      <vt:lpstr>Calibri</vt:lpstr>
      <vt:lpstr>Georgia</vt:lpstr>
      <vt:lpstr>AF_AddingColor</vt:lpstr>
      <vt:lpstr>ᖃᐅᒪᓂᖅ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Color</dc:title>
  <dc:creator>Owner</dc:creator>
  <cp:lastModifiedBy>Loic</cp:lastModifiedBy>
  <cp:revision>67</cp:revision>
  <cp:lastPrinted>2019-10-03T20:50:59Z</cp:lastPrinted>
  <dcterms:created xsi:type="dcterms:W3CDTF">2012-11-10T19:09:52Z</dcterms:created>
  <dcterms:modified xsi:type="dcterms:W3CDTF">2020-06-02T15:20:53Z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TC103367839990</vt:lpwstr>
  </property>
</Properties>
</file>