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256" r:id="rId5"/>
    <p:sldId id="257" r:id="rId6"/>
    <p:sldId id="300" r:id="rId7"/>
    <p:sldId id="258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542FBB-E12F-1656-3025-ABF4399CAE0B}" v="51" dt="2020-07-06T18:09:10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4"/>
  </p:normalViewPr>
  <p:slideViewPr>
    <p:cSldViewPr snapToGrid="0" snapToObjects="1">
      <p:cViewPr varScale="1">
        <p:scale>
          <a:sx n="95" d="100"/>
          <a:sy n="95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CHAPERLIN" userId="S::vanessac@kativik.qc.ca::9d0baec5-e6e3-4e5a-a609-3f3d3c1f4b9e" providerId="AD" clId="Web-{4C542FBB-E12F-1656-3025-ABF4399CAE0B}"/>
    <pc:docChg chg="addSld modSld">
      <pc:chgData name="Vanessa CHAPERLIN" userId="S::vanessac@kativik.qc.ca::9d0baec5-e6e3-4e5a-a609-3f3d3c1f4b9e" providerId="AD" clId="Web-{4C542FBB-E12F-1656-3025-ABF4399CAE0B}" dt="2020-07-06T18:09:09.216" v="49" actId="20577"/>
      <pc:docMkLst>
        <pc:docMk/>
      </pc:docMkLst>
      <pc:sldChg chg="modSp">
        <pc:chgData name="Vanessa CHAPERLIN" userId="S::vanessac@kativik.qc.ca::9d0baec5-e6e3-4e5a-a609-3f3d3c1f4b9e" providerId="AD" clId="Web-{4C542FBB-E12F-1656-3025-ABF4399CAE0B}" dt="2020-07-06T18:07:58.857" v="2" actId="14100"/>
        <pc:sldMkLst>
          <pc:docMk/>
          <pc:sldMk cId="2389263163" sldId="307"/>
        </pc:sldMkLst>
        <pc:picChg chg="mod">
          <ac:chgData name="Vanessa CHAPERLIN" userId="S::vanessac@kativik.qc.ca::9d0baec5-e6e3-4e5a-a609-3f3d3c1f4b9e" providerId="AD" clId="Web-{4C542FBB-E12F-1656-3025-ABF4399CAE0B}" dt="2020-07-06T18:07:50.466" v="0" actId="14100"/>
          <ac:picMkLst>
            <pc:docMk/>
            <pc:sldMk cId="2389263163" sldId="307"/>
            <ac:picMk id="4" creationId="{0E6CDC53-C913-3342-8F90-3B7C62451D8A}"/>
          </ac:picMkLst>
        </pc:picChg>
        <pc:picChg chg="mod">
          <ac:chgData name="Vanessa CHAPERLIN" userId="S::vanessac@kativik.qc.ca::9d0baec5-e6e3-4e5a-a609-3f3d3c1f4b9e" providerId="AD" clId="Web-{4C542FBB-E12F-1656-3025-ABF4399CAE0B}" dt="2020-07-06T18:07:58.810" v="1" actId="14100"/>
          <ac:picMkLst>
            <pc:docMk/>
            <pc:sldMk cId="2389263163" sldId="307"/>
            <ac:picMk id="5" creationId="{E9E90432-605A-6C46-9418-FF36F254ECFF}"/>
          </ac:picMkLst>
        </pc:picChg>
        <pc:picChg chg="mod">
          <ac:chgData name="Vanessa CHAPERLIN" userId="S::vanessac@kativik.qc.ca::9d0baec5-e6e3-4e5a-a609-3f3d3c1f4b9e" providerId="AD" clId="Web-{4C542FBB-E12F-1656-3025-ABF4399CAE0B}" dt="2020-07-06T18:07:58.857" v="2" actId="14100"/>
          <ac:picMkLst>
            <pc:docMk/>
            <pc:sldMk cId="2389263163" sldId="307"/>
            <ac:picMk id="6" creationId="{29054E18-C33B-AB4A-9A63-357A3A88A6E9}"/>
          </ac:picMkLst>
        </pc:picChg>
      </pc:sldChg>
      <pc:sldChg chg="addSp delSp modSp new mod setBg">
        <pc:chgData name="Vanessa CHAPERLIN" userId="S::vanessac@kativik.qc.ca::9d0baec5-e6e3-4e5a-a609-3f3d3c1f4b9e" providerId="AD" clId="Web-{4C542FBB-E12F-1656-3025-ABF4399CAE0B}" dt="2020-07-06T18:09:06.842" v="47" actId="20577"/>
        <pc:sldMkLst>
          <pc:docMk/>
          <pc:sldMk cId="1642391317" sldId="308"/>
        </pc:sldMkLst>
        <pc:spChg chg="mod">
          <ac:chgData name="Vanessa CHAPERLIN" userId="S::vanessac@kativik.qc.ca::9d0baec5-e6e3-4e5a-a609-3f3d3c1f4b9e" providerId="AD" clId="Web-{4C542FBB-E12F-1656-3025-ABF4399CAE0B}" dt="2020-07-06T18:09:06.842" v="47" actId="20577"/>
          <ac:spMkLst>
            <pc:docMk/>
            <pc:sldMk cId="1642391317" sldId="308"/>
            <ac:spMk id="2" creationId="{35AA35CB-5E80-43EF-B3DF-49A57007ACCE}"/>
          </ac:spMkLst>
        </pc:spChg>
        <pc:spChg chg="del">
          <ac:chgData name="Vanessa CHAPERLIN" userId="S::vanessac@kativik.qc.ca::9d0baec5-e6e3-4e5a-a609-3f3d3c1f4b9e" providerId="AD" clId="Web-{4C542FBB-E12F-1656-3025-ABF4399CAE0B}" dt="2020-07-06T18:08:38.185" v="6"/>
          <ac:spMkLst>
            <pc:docMk/>
            <pc:sldMk cId="1642391317" sldId="308"/>
            <ac:spMk id="3" creationId="{234433E1-FF39-433C-897D-6A272B929B9A}"/>
          </ac:spMkLst>
        </pc:spChg>
        <pc:spChg chg="add">
          <ac:chgData name="Vanessa CHAPERLIN" userId="S::vanessac@kativik.qc.ca::9d0baec5-e6e3-4e5a-a609-3f3d3c1f4b9e" providerId="AD" clId="Web-{4C542FBB-E12F-1656-3025-ABF4399CAE0B}" dt="2020-07-06T18:08:38.185" v="6"/>
          <ac:spMkLst>
            <pc:docMk/>
            <pc:sldMk cId="1642391317" sldId="308"/>
            <ac:spMk id="10" creationId="{DA381740-063A-41A4-836D-85D14980EEF0}"/>
          </ac:spMkLst>
        </pc:spChg>
        <pc:spChg chg="add">
          <ac:chgData name="Vanessa CHAPERLIN" userId="S::vanessac@kativik.qc.ca::9d0baec5-e6e3-4e5a-a609-3f3d3c1f4b9e" providerId="AD" clId="Web-{4C542FBB-E12F-1656-3025-ABF4399CAE0B}" dt="2020-07-06T18:08:38.185" v="6"/>
          <ac:spMkLst>
            <pc:docMk/>
            <pc:sldMk cId="1642391317" sldId="308"/>
            <ac:spMk id="12" creationId="{168AB93A-48BC-4C25-A3AD-C17B5A682A94}"/>
          </ac:spMkLst>
        </pc:spChg>
        <pc:spChg chg="add">
          <ac:chgData name="Vanessa CHAPERLIN" userId="S::vanessac@kativik.qc.ca::9d0baec5-e6e3-4e5a-a609-3f3d3c1f4b9e" providerId="AD" clId="Web-{4C542FBB-E12F-1656-3025-ABF4399CAE0B}" dt="2020-07-06T18:08:38.185" v="6"/>
          <ac:spMkLst>
            <pc:docMk/>
            <pc:sldMk cId="1642391317" sldId="308"/>
            <ac:spMk id="14" creationId="{AF4AE179-A75B-4007-B5FA-8139ACFB9B81}"/>
          </ac:spMkLst>
        </pc:spChg>
        <pc:spChg chg="add">
          <ac:chgData name="Vanessa CHAPERLIN" userId="S::vanessac@kativik.qc.ca::9d0baec5-e6e3-4e5a-a609-3f3d3c1f4b9e" providerId="AD" clId="Web-{4C542FBB-E12F-1656-3025-ABF4399CAE0B}" dt="2020-07-06T18:08:38.185" v="6"/>
          <ac:spMkLst>
            <pc:docMk/>
            <pc:sldMk cId="1642391317" sldId="308"/>
            <ac:spMk id="16" creationId="{3FCFB1DE-0B7E-48CC-BA90-B2AB0889F9D6}"/>
          </ac:spMkLst>
        </pc:spChg>
        <pc:picChg chg="add mod">
          <ac:chgData name="Vanessa CHAPERLIN" userId="S::vanessac@kativik.qc.ca::9d0baec5-e6e3-4e5a-a609-3f3d3c1f4b9e" providerId="AD" clId="Web-{4C542FBB-E12F-1656-3025-ABF4399CAE0B}" dt="2020-07-06T18:08:38.185" v="6"/>
          <ac:picMkLst>
            <pc:docMk/>
            <pc:sldMk cId="1642391317" sldId="308"/>
            <ac:picMk id="5" creationId="{1EA36402-A429-4F4F-98D5-A62E81737D2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43CD1-4785-F04C-A4FB-CFBBE5F8FD94}" type="datetimeFigureOut">
              <a:rPr lang="fr-CA" smtClean="0"/>
              <a:t>2020-07-07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90CD1-5EFA-8246-B361-09B8387F2B8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077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591CBEE4-E44B-3D41-AFD4-2683BBBA87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1F1E0D-1B1B-294A-A530-B63BF230636A}" type="slidenum">
              <a:rPr lang="fr-FR" altLang="fr-FR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99F56F8C-C932-1A42-9EE8-511ACE104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CBAC70C-32D5-C64C-935A-CC0D0B035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3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2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05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3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7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2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5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78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6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0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5AA28-9487-D64C-B763-A5A2F9FD3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2603222"/>
            <a:ext cx="10909640" cy="2596916"/>
          </a:xfrm>
        </p:spPr>
        <p:txBody>
          <a:bodyPr anchor="b">
            <a:normAutofit/>
          </a:bodyPr>
          <a:lstStyle/>
          <a:p>
            <a:pPr algn="ctr"/>
            <a:r>
              <a:rPr lang="fr-CA" sz="10000" dirty="0" err="1"/>
              <a:t>Kindergarten</a:t>
            </a:r>
            <a:endParaRPr lang="fr-CA" sz="10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D9F42-C1B0-A946-88A7-F68D3646D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pPr algn="ctr"/>
            <a:r>
              <a:rPr lang="fr-CA" sz="2400" dirty="0"/>
              <a:t>Learning </a:t>
            </a:r>
            <a:r>
              <a:rPr lang="fr-CA" sz="2400" dirty="0" err="1"/>
              <a:t>while</a:t>
            </a:r>
            <a:r>
              <a:rPr lang="fr-CA" sz="2400" dirty="0"/>
              <a:t> </a:t>
            </a:r>
            <a:r>
              <a:rPr lang="fr-CA" sz="2400" dirty="0" err="1"/>
              <a:t>playing</a:t>
            </a:r>
            <a:endParaRPr lang="fr-CA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54BF-B5DB-754D-A847-4DDBD6C9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47" y="161366"/>
            <a:ext cx="8375907" cy="2992991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75FF59"/>
          </a:solidFill>
          <a:ln w="38100" cap="rnd">
            <a:solidFill>
              <a:srgbClr val="75FF59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357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CA9E8-F2E4-114C-84C6-68649ECB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To construct his/her understanding of the world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1866C-408F-5B4B-890C-6E0F76169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competency is related to the four intellectual competencies, “To use information,” “To exercise critical judgment,” “To use creativity” and “To solve problems.”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B719F-5DCE-9B4A-9BDF-E9C748785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3" y="3210451"/>
            <a:ext cx="3969242" cy="2970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56D71-BF80-944C-AF05-72E85189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144" y="3119668"/>
            <a:ext cx="4321628" cy="3571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53D79-4340-5345-B90D-F7D826944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386" y="2826731"/>
            <a:ext cx="2492221" cy="373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97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3C16-43DB-244A-9F87-39953D2E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To complete an activity or project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B0989-FD89-6940-96A7-0F9240528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Children develop this competency by exploring their physical, human and cultural environment, and through work in the different subject areas. This competency involves the </a:t>
            </a:r>
            <a:r>
              <a:rPr lang="en-CA" b="1" dirty="0"/>
              <a:t>development of work methods</a:t>
            </a:r>
            <a:r>
              <a:rPr lang="en-CA" dirty="0"/>
              <a:t>.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CDC53-C913-3342-8F90-3B7C62451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251" y="3990071"/>
            <a:ext cx="1794259" cy="2796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90432-605A-6C46-9418-FF36F254E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222" y="4224532"/>
            <a:ext cx="1923939" cy="2561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54E18-C33B-AB4A-9A63-357A3A88A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937" y="4058454"/>
            <a:ext cx="2727892" cy="27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63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F4AE179-A75B-4007-B5FA-8139ACF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8969" y="1168517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948E57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A35CB-5E80-43EF-B3DF-49A57007A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135" y="2745628"/>
            <a:ext cx="3971495" cy="12774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5800" dirty="0">
                <a:solidFill>
                  <a:srgbClr val="FFFFFF"/>
                </a:solidFill>
              </a:rPr>
            </a:br>
            <a:br>
              <a:rPr lang="en-US" sz="5800" dirty="0">
                <a:solidFill>
                  <a:srgbClr val="FFFFFF"/>
                </a:solidFill>
              </a:rPr>
            </a:br>
            <a:br>
              <a:rPr lang="en-US" sz="5800" dirty="0">
                <a:solidFill>
                  <a:srgbClr val="FFFFFF"/>
                </a:solidFill>
              </a:rPr>
            </a:br>
            <a:br>
              <a:rPr lang="en-US" sz="5800" dirty="0">
                <a:solidFill>
                  <a:srgbClr val="FFFFFF"/>
                </a:solidFill>
              </a:rPr>
            </a:br>
            <a:r>
              <a:rPr lang="en-US" sz="5800" dirty="0">
                <a:solidFill>
                  <a:srgbClr val="FFFFFF"/>
                </a:solidFill>
              </a:rPr>
              <a:t>Learning while </a:t>
            </a:r>
            <a:br>
              <a:rPr lang="en-US" sz="5800" dirty="0">
                <a:solidFill>
                  <a:srgbClr val="FFFFFF"/>
                </a:solidFill>
              </a:rPr>
            </a:br>
            <a:r>
              <a:rPr lang="en-US" sz="5800" dirty="0">
                <a:solidFill>
                  <a:srgbClr val="FFFFFF"/>
                </a:solidFill>
              </a:rPr>
              <a:t>Playing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948E57"/>
          </a:solidFill>
          <a:ln w="38100" cap="rnd">
            <a:solidFill>
              <a:srgbClr val="948E57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table, sitting, building&#10;&#10;Description automatically generated">
            <a:extLst>
              <a:ext uri="{FF2B5EF4-FFF2-40B4-BE49-F238E27FC236}">
                <a16:creationId xmlns:a16="http://schemas.microsoft.com/office/drawing/2014/main" id="{1EA36402-A429-4F4F-98D5-A62E81737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656387"/>
            <a:ext cx="5448327" cy="54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91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C0246-F163-704C-BD5C-43631420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8EB1E0-35D9-7F42-86C7-5F85AB19E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879" y="0"/>
            <a:ext cx="10960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3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>
            <a:extLst>
              <a:ext uri="{FF2B5EF4-FFF2-40B4-BE49-F238E27FC236}">
                <a16:creationId xmlns:a16="http://schemas.microsoft.com/office/drawing/2014/main" id="{2DA734F7-204D-5F46-B048-874F1DE770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1088" y="549275"/>
            <a:ext cx="7848600" cy="9350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sz="4400" dirty="0"/>
              <a:t>The program has a threefold mandate:</a:t>
            </a:r>
            <a:endParaRPr lang="fr-CA" altLang="fr-FR" sz="3600" dirty="0"/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13CD11CB-74A0-924B-A1AD-AB4F05E212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43479" y="1966915"/>
            <a:ext cx="8199438" cy="4389436"/>
          </a:xfrm>
        </p:spPr>
        <p:txBody>
          <a:bodyPr rtlCol="0">
            <a:normAutofit/>
          </a:bodyPr>
          <a:lstStyle/>
          <a:p>
            <a:r>
              <a:rPr lang="en-CA" dirty="0"/>
              <a:t>To serve as a rite of passage that gives children a liking for school</a:t>
            </a:r>
          </a:p>
          <a:p>
            <a:r>
              <a:rPr lang="en-CA" dirty="0"/>
              <a:t>To foster children's overall development</a:t>
            </a:r>
          </a:p>
          <a:p>
            <a:r>
              <a:rPr lang="en-CA" dirty="0"/>
              <a:t>To prepare the groundwork for their future schooling</a:t>
            </a:r>
          </a:p>
          <a:p>
            <a:r>
              <a:rPr lang="en-CA" b="1" dirty="0"/>
              <a:t>All through play!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endParaRPr lang="fr-CA" altLang="fr-FR" sz="2400" dirty="0"/>
          </a:p>
        </p:txBody>
      </p:sp>
      <p:sp>
        <p:nvSpPr>
          <p:cNvPr id="30723" name="Espace réservé du numéro de diapositive 5">
            <a:extLst>
              <a:ext uri="{FF2B5EF4-FFF2-40B4-BE49-F238E27FC236}">
                <a16:creationId xmlns:a16="http://schemas.microsoft.com/office/drawing/2014/main" id="{4D113F50-9E02-C643-81FB-C9369724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ECD8141-7704-E644-8510-1E372FCD52C9}" type="slidenum">
              <a:rPr lang="fr-CA" altLang="fr-FR">
                <a:latin typeface="Arial" panose="020B0604020202020204" pitchFamily="34" charset="0"/>
              </a:rPr>
              <a:pPr/>
              <a:t>3</a:t>
            </a:fld>
            <a:endParaRPr lang="fr-CA" altLang="fr-FR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016A0-2DF2-8241-8456-B9AF9195A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046" y="4441371"/>
            <a:ext cx="8375907" cy="24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93DB-3C9A-2A4E-A6BF-1263B97B0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6656"/>
            <a:ext cx="10515600" cy="1014032"/>
          </a:xfrm>
        </p:spPr>
        <p:txBody>
          <a:bodyPr>
            <a:normAutofit fontScale="90000"/>
          </a:bodyPr>
          <a:lstStyle/>
          <a:p>
            <a:r>
              <a:rPr lang="en-CA" dirty="0"/>
              <a:t>The program focuses on the development of the whole child.  Six closely linked competencies are targeted: </a:t>
            </a:r>
            <a:br>
              <a:rPr lang="en-CA" dirty="0"/>
            </a:b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76777-BAEA-0B4D-900B-C4216F05B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To perform sensorimotor actions (fine and gross motor skills)</a:t>
            </a:r>
          </a:p>
          <a:p>
            <a:r>
              <a:rPr lang="en-CA" dirty="0"/>
              <a:t>To affirm his/her personality</a:t>
            </a:r>
          </a:p>
          <a:p>
            <a:r>
              <a:rPr lang="en-CA" dirty="0"/>
              <a:t>To interact harmoniously with others</a:t>
            </a:r>
          </a:p>
          <a:p>
            <a:r>
              <a:rPr lang="en-CA" dirty="0"/>
              <a:t>To communicate using the resources of language</a:t>
            </a:r>
          </a:p>
          <a:p>
            <a:r>
              <a:rPr lang="en-CA" dirty="0"/>
              <a:t>To construct his/her understanding of the world</a:t>
            </a:r>
          </a:p>
          <a:p>
            <a:r>
              <a:rPr lang="en-CA" dirty="0"/>
              <a:t>To complete an activity or project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9720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7433C-3747-9E4E-9EC3-04A37143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To perform sensorimotor actions (fine and gross motor skills)</a:t>
            </a:r>
            <a:br>
              <a:rPr lang="en-CA" dirty="0"/>
            </a:b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4F2D-6493-A444-85C6-BEF00E9D8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competency is developed in motor and sensory play, art activities and activities outside the classroom or school (gym, park, school yard). </a:t>
            </a:r>
          </a:p>
          <a:p>
            <a:pPr marL="0" indent="0">
              <a:buNone/>
            </a:pPr>
            <a:r>
              <a:rPr lang="en-CA" dirty="0"/>
              <a:t>Examples of activities of fine motor skill activities:</a:t>
            </a:r>
          </a:p>
          <a:p>
            <a:pPr marL="0" indent="0">
              <a:buNone/>
            </a:pPr>
            <a:r>
              <a:rPr lang="en-CA" dirty="0"/>
              <a:t>	</a:t>
            </a:r>
          </a:p>
          <a:p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9D4FC-9FFD-8B4D-888F-B321C154A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60" y="4130675"/>
            <a:ext cx="3441700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AD2F5-6733-FC48-95A0-BA76B206D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4085318"/>
            <a:ext cx="3289300" cy="246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DF943-979F-3040-9351-934C8EEA8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659" y="4085317"/>
            <a:ext cx="3492500" cy="24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26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C5D94-A8D4-BF46-8BE0-0AE3CEB6A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To perform sensorimotor actions (fine and gross motor skills)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E8B7B-ABEF-BF41-9DE0-5ED969FBD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Examples of activities of fine motor skill activities: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A84CC-2746-F743-AB86-B8E5B0DA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20" y="3692525"/>
            <a:ext cx="3492500" cy="232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936FEB-046C-D54D-842B-CBEF5244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472" y="2395567"/>
            <a:ext cx="3447055" cy="4462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85CA6-2C6D-6041-9DCC-BB3224C09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180" y="3844544"/>
            <a:ext cx="3492500" cy="233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E349B-B83F-FD4F-931E-2324100BB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8480" y="1027906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1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F059A-4C78-844A-893E-4BA1B06D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To affirm his/her personality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EA8AD-AC15-8E4A-93EF-80C5B239C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competency is developed through the children’s everyday experience in play, projects, creative activities and relations with others. This competency contributes to children’s </a:t>
            </a:r>
            <a:r>
              <a:rPr lang="en-CA" b="1" dirty="0"/>
              <a:t>emotional development </a:t>
            </a:r>
            <a:r>
              <a:rPr lang="en-CA" dirty="0"/>
              <a:t>by building self-esteem. Through a variety of experiences, children learn to see themselves as unique individuals with their own tastes, interests and needs. 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2178E-9297-BF4D-9DD6-03ED6D6C3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57" y="3707530"/>
            <a:ext cx="2718897" cy="2718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AA57C2-9687-D24A-ABDD-63BE7FCDA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361" y="3755319"/>
            <a:ext cx="2537278" cy="2664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2D4A8-26CD-4B44-AC55-FB5957C5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079" y="3707530"/>
            <a:ext cx="2664721" cy="26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80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33B02-6E18-3E4D-973C-6F3FBE52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To interact harmoniously with others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509E-4E16-4A41-8719-760F2E663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competency is developed in everyday classroom life through play and projects. 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0A216-817F-AF48-9B1D-C701588C9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3551814"/>
            <a:ext cx="2536464" cy="2872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25563-D27D-5044-9176-AA4CA6ED8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13" y="3547455"/>
            <a:ext cx="3927227" cy="2945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FC268-C632-2643-BB77-FDF37084D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332" y="3547455"/>
            <a:ext cx="3810000" cy="2945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5B71F-262B-0446-AD21-D336A1460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1057486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64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8BCB2-D6DA-D740-9732-5DABE351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To communicate using the resources of language</a:t>
            </a:r>
            <a:endParaRPr lang="fr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85AC2-B4BB-DA4A-A727-4C2272889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competency is directly connected to the communication-related competency “To communicate appropriately.” 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230BD-B615-DE4C-A052-388706EE8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9" y="3623201"/>
            <a:ext cx="3186150" cy="2558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1DF5-719A-9A4D-860E-02D8F693F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37625" y="2718614"/>
            <a:ext cx="3560986" cy="3987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F3567-4009-6542-922D-7182792C5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768" y="3090672"/>
            <a:ext cx="2935326" cy="36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0642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The Serif Hand Black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C506BD6ABE7146B98C82E1564B6070" ma:contentTypeVersion="6" ma:contentTypeDescription="Create a new document." ma:contentTypeScope="" ma:versionID="3c75423e11f8aec8d2e481504540951b">
  <xsd:schema xmlns:xsd="http://www.w3.org/2001/XMLSchema" xmlns:xs="http://www.w3.org/2001/XMLSchema" xmlns:p="http://schemas.microsoft.com/office/2006/metadata/properties" xmlns:ns2="66a2e1a1-d135-440d-bccc-3c13f6c02a4c" xmlns:ns3="0953721f-e707-4434-be68-847bd1bd4e5d" targetNamespace="http://schemas.microsoft.com/office/2006/metadata/properties" ma:root="true" ma:fieldsID="b82ce874cbd565881931205c8cefcf8d" ns2:_="" ns3:_="">
    <xsd:import namespace="66a2e1a1-d135-440d-bccc-3c13f6c02a4c"/>
    <xsd:import namespace="0953721f-e707-4434-be68-847bd1bd4e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2e1a1-d135-440d-bccc-3c13f6c02a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3721f-e707-4434-be68-847bd1bd4e5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1FA9545-9E7C-4157-A730-2B52C69F2F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a2e1a1-d135-440d-bccc-3c13f6c02a4c"/>
    <ds:schemaRef ds:uri="0953721f-e707-4434-be68-847bd1bd4e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9C313A-C089-4667-BC98-01296EFF34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B3F1B9-2039-433D-83B3-5AE649FC9FD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2757</TotalTime>
  <Words>345</Words>
  <Application>Microsoft Macintosh PowerPoint</Application>
  <PresentationFormat>Grand écran</PresentationFormat>
  <Paragraphs>33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The Hand</vt:lpstr>
      <vt:lpstr>The Serif Hand Black</vt:lpstr>
      <vt:lpstr>Times New Roman</vt:lpstr>
      <vt:lpstr>SketchyVTI</vt:lpstr>
      <vt:lpstr>Kindergarten</vt:lpstr>
      <vt:lpstr>Présentation PowerPoint</vt:lpstr>
      <vt:lpstr>The program has a threefold mandate:</vt:lpstr>
      <vt:lpstr>The program focuses on the development of the whole child.  Six closely linked competencies are targeted:  </vt:lpstr>
      <vt:lpstr>To perform sensorimotor actions (fine and gross motor skills) </vt:lpstr>
      <vt:lpstr>To perform sensorimotor actions (fine and gross motor skills)</vt:lpstr>
      <vt:lpstr>To affirm his/her personality</vt:lpstr>
      <vt:lpstr>To interact harmoniously with others</vt:lpstr>
      <vt:lpstr>To communicate using the resources of language</vt:lpstr>
      <vt:lpstr>To construct his/her understanding of the world</vt:lpstr>
      <vt:lpstr>To complete an activity or project</vt:lpstr>
      <vt:lpstr>    Learning while  Playing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Kindergarten</dc:title>
  <dc:creator>kim naugler</dc:creator>
  <cp:lastModifiedBy>Loic</cp:lastModifiedBy>
  <cp:revision>37</cp:revision>
  <dcterms:created xsi:type="dcterms:W3CDTF">2020-06-25T18:58:53Z</dcterms:created>
  <dcterms:modified xsi:type="dcterms:W3CDTF">2020-07-07T16:19:55Z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0x010100B3C506BD6ABE7146B98C82E1564B6070</vt:lpwstr>
  </property>
</Properties>
</file>