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AF1A-D74F-4724-9C3E-599B019FF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1429C1-12D7-45BB-8FDA-B98EBEA01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42FF6-5CB6-46B3-9A62-BD124F0E5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0A77D-6D6E-47B6-9F28-20BDCF47C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343A0-FD7D-48BB-B189-71BCAC28A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6627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B47BE-E121-4AF6-9DCF-1C1E4BB91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9481B-0A97-4AEC-9BCF-CA2700AC2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0A98E-7A02-408B-BC50-E1D6F83A9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51B56-3957-4469-911E-5A2E7CE53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138CC-E2A0-4945-85A8-4EC3EB3BA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685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A5A495-1EC6-4DB3-B553-EF3C6F754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677296-B977-4177-BE39-DF51146DF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76AF3-BDEC-4D51-BD86-C0DB9991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C136B-9F14-4792-89C6-736A3A3DA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17C59-4159-45CC-A608-56D5BEF21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2184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1AD67-DB18-4F77-961B-8D4AEF27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2A85F-3514-443E-B083-F5684D137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E4560D-D453-4812-9F0E-71E64B0EF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95335-ED10-456F-A853-9F8D1C0E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86C43-51DF-4433-8FCD-36EEDBF9D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295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4C007-3E64-4994-8059-54F283EC5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0462B5-1E36-4D7C-A054-C9C1C810C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13D01-F2A5-45D3-BACA-B9CE7D192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C38F0-F5AB-42E5-8CA9-C8EAC6B6B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73CA7-0DFA-49B4-A4FD-AF526157E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5759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F7FC6-7E38-47D3-9CAA-98954C2EA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B805E-DE15-4B66-BB67-401A609D91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A6475C-F7A8-4ED7-9C15-7988F2E236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FD8544-554A-469C-AD30-50976AFD0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11DC64-EEAE-4033-8F32-4C392F5C6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14226-36D4-45E6-B213-AA20EE201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855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CFAB9-77BF-4FD6-A062-517C053CD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9B27BE-D830-4226-8615-224EB254C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607A8-0892-495E-AACF-1CFB55D8F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04B83-3449-4AFB-BE94-4FCFB44CA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6165B0-B08E-4296-8CEC-AB9F7B4B02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335140-CC5D-4CB7-A561-0DD372963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21A4C2-B45F-4D92-97E3-B866C35AD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BC3B7E-3629-42D2-BE16-FEF1D4AF2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9565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687C7-D747-4BAA-A05F-C43B4B916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A8E246-626F-46E0-A9C9-5CCE4625D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70135B-4110-479A-8FF8-7060868B6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6E79E8-5317-4481-8288-1EBC7F74E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5610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C8A616-8DE5-441F-B709-25B4CCE88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C9F545-0885-422B-8FFD-2C81405FC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5F86CC6-1F33-4E3C-BBC7-77DA30A9B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910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BC03C-A86F-4408-89EA-00BF7C897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781601-F7E4-46B0-9986-A687DA38A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B1ED4-5862-44BF-A4FC-49C22D53D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AA704A-F358-419E-985E-DC9A04DFA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D4B372-62DB-4E3C-B99F-E10443E90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7DA67B-704F-462A-BC03-42DCA1A0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1812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C5A41-7953-44B4-9945-59AC70D2F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EFFA2CA-03FF-4041-ABA1-D555F30FF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E739B-4336-4976-9308-ED5610EE9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B6740E-BD66-4C2E-8FDF-EC6D587D9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6CBCF4-6656-4AFD-B76D-EAE26A5A6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87C313-271C-4FCE-A5FE-4D7144A87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782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D345B4-9460-4632-A62C-CBF3C7060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8797D-A516-42EB-B3BB-53200D59B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9153-3478-49C1-9A7F-04922CC27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65F8B-E4DF-4D0C-82F1-97C6F90DB654}" type="datetimeFigureOut">
              <a:rPr lang="en-CA" smtClean="0"/>
              <a:t>2021-03-18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F9B31-61FD-4E61-A40A-293CDB1F47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A2166-4346-45BB-808A-077BA5641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61C09-FF3F-4AE9-94B6-29D7089FD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381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E71FE-4C19-4316-A8B7-938E0257FA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Question or Prompt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4A8CB-1534-4597-8D79-9D5FD42B6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4988"/>
            <a:ext cx="9144000" cy="1655762"/>
          </a:xfrm>
        </p:spPr>
        <p:txBody>
          <a:bodyPr/>
          <a:lstStyle/>
          <a:p>
            <a:r>
              <a:rPr lang="en-CA" dirty="0"/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660448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E71FE-4C19-4316-A8B7-938E0257FA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Question or Prompt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4A8CB-1534-4597-8D79-9D5FD42B6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4988"/>
            <a:ext cx="9144000" cy="1655762"/>
          </a:xfrm>
        </p:spPr>
        <p:txBody>
          <a:bodyPr/>
          <a:lstStyle/>
          <a:p>
            <a:r>
              <a:rPr lang="en-CA" dirty="0"/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164735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E71FE-4C19-4316-A8B7-938E0257FA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Question or Prompt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D4A8CB-1534-4597-8D79-9D5FD42B6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4988"/>
            <a:ext cx="9144000" cy="1655762"/>
          </a:xfrm>
        </p:spPr>
        <p:txBody>
          <a:bodyPr/>
          <a:lstStyle/>
          <a:p>
            <a:r>
              <a:rPr lang="en-CA" dirty="0"/>
              <a:t>Answer</a:t>
            </a:r>
          </a:p>
        </p:txBody>
      </p:sp>
    </p:spTree>
    <p:extLst>
      <p:ext uri="{BB962C8B-B14F-4D97-AF65-F5344CB8AC3E}">
        <p14:creationId xmlns:p14="http://schemas.microsoft.com/office/powerpoint/2010/main" val="3251678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9770FC9B8F946B73632C6AFCC72D4" ma:contentTypeVersion="12" ma:contentTypeDescription="Create a new document." ma:contentTypeScope="" ma:versionID="371c9c865b18f70ad662a25cd67c7032">
  <xsd:schema xmlns:xsd="http://www.w3.org/2001/XMLSchema" xmlns:xs="http://www.w3.org/2001/XMLSchema" xmlns:p="http://schemas.microsoft.com/office/2006/metadata/properties" xmlns:ns3="c0198202-d7dd-4836-bbbb-a89855ff35c3" xmlns:ns4="b4e11d53-83a7-4a67-b839-43a74de8307e" targetNamespace="http://schemas.microsoft.com/office/2006/metadata/properties" ma:root="true" ma:fieldsID="69ab6d89b83c4c112bf5a86215cb9a03" ns3:_="" ns4:_="">
    <xsd:import namespace="c0198202-d7dd-4836-bbbb-a89855ff35c3"/>
    <xsd:import namespace="b4e11d53-83a7-4a67-b839-43a74de830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198202-d7dd-4836-bbbb-a89855ff35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e11d53-83a7-4a67-b839-43a74de8307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9AB06B-2C37-47BB-8BDD-385B17CF17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198202-d7dd-4836-bbbb-a89855ff35c3"/>
    <ds:schemaRef ds:uri="b4e11d53-83a7-4a67-b839-43a74de830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4408AE-DA34-42C2-9EF8-944823CCA8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DC1489-613F-48DF-9357-3DB061AADEF9}">
  <ds:schemaRefs>
    <ds:schemaRef ds:uri="c0198202-d7dd-4836-bbbb-a89855ff35c3"/>
    <ds:schemaRef ds:uri="http://purl.org/dc/dcmitype/"/>
    <ds:schemaRef ds:uri="b4e11d53-83a7-4a67-b839-43a74de8307e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12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Question or Prompt</vt:lpstr>
      <vt:lpstr>Question or Prompt</vt:lpstr>
      <vt:lpstr>Question or Prompt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three main magnetic elements?</dc:title>
  <dc:creator>nunavik ice</dc:creator>
  <cp:lastModifiedBy>nunavik ice</cp:lastModifiedBy>
  <cp:revision>3</cp:revision>
  <dcterms:created xsi:type="dcterms:W3CDTF">2021-03-18T08:49:16Z</dcterms:created>
  <dcterms:modified xsi:type="dcterms:W3CDTF">2021-03-18T11:41:29Z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0x01010060F9770FC9B8F946B73632C6AFCC72D4</vt:lpwstr>
  </property>
</Properties>
</file>